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at" ContentType="image/jpeg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6" r:id="rId5"/>
    <p:sldMasterId id="2147483672" r:id="rId6"/>
  </p:sldMasterIdLst>
  <p:notesMasterIdLst>
    <p:notesMasterId r:id="rId17"/>
  </p:notesMasterIdLst>
  <p:handoutMasterIdLst>
    <p:handoutMasterId r:id="rId18"/>
  </p:handoutMasterIdLst>
  <p:sldIdLst>
    <p:sldId id="269" r:id="rId7"/>
    <p:sldId id="2145706257" r:id="rId8"/>
    <p:sldId id="2145706258" r:id="rId9"/>
    <p:sldId id="2145706259" r:id="rId10"/>
    <p:sldId id="2145706260" r:id="rId11"/>
    <p:sldId id="2145706256" r:id="rId12"/>
    <p:sldId id="2145706133" r:id="rId13"/>
    <p:sldId id="2145706266" r:id="rId14"/>
    <p:sldId id="2145706265" r:id="rId15"/>
    <p:sldId id="2145706254" r:id="rId16"/>
  </p:sldIdLst>
  <p:sldSz cx="9144000" cy="5143500" type="screen16x9"/>
  <p:notesSz cx="9926638" cy="67976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">
          <p15:clr>
            <a:srgbClr val="A4A3A4"/>
          </p15:clr>
        </p15:guide>
        <p15:guide id="2" orient="horz" pos="2857">
          <p15:clr>
            <a:srgbClr val="A4A3A4"/>
          </p15:clr>
        </p15:guide>
        <p15:guide id="3" orient="horz" pos="2634">
          <p15:clr>
            <a:srgbClr val="A4A3A4"/>
          </p15:clr>
        </p15:guide>
        <p15:guide id="4" pos="5532">
          <p15:clr>
            <a:srgbClr val="A4A3A4"/>
          </p15:clr>
        </p15:guide>
        <p15:guide id="5" pos="229">
          <p15:clr>
            <a:srgbClr val="A4A3A4"/>
          </p15:clr>
        </p15:guide>
        <p15:guide id="6" pos="1726">
          <p15:clr>
            <a:srgbClr val="A4A3A4"/>
          </p15:clr>
        </p15:guide>
        <p15:guide id="7" pos="1497">
          <p15:clr>
            <a:srgbClr val="A4A3A4"/>
          </p15:clr>
        </p15:guide>
        <p15:guide id="8" pos="3218">
          <p15:clr>
            <a:srgbClr val="A4A3A4"/>
          </p15:clr>
        </p15:guide>
        <p15:guide id="9" pos="29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ronza Martin" initials="HM" lastIdx="1" clrIdx="0">
    <p:extLst>
      <p:ext uri="{19B8F6BF-5375-455C-9EA6-DF929625EA0E}">
        <p15:presenceInfo xmlns:p15="http://schemas.microsoft.com/office/powerpoint/2012/main" userId="Hronza Mart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3FC"/>
    <a:srgbClr val="F3F9FD"/>
    <a:srgbClr val="B9E0F7"/>
    <a:srgbClr val="004B8D"/>
    <a:srgbClr val="F4A3A7"/>
    <a:srgbClr val="ADB3B8"/>
    <a:srgbClr val="13B5EA"/>
    <a:srgbClr val="FF33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07" autoAdjust="0"/>
  </p:normalViewPr>
  <p:slideViewPr>
    <p:cSldViewPr snapToGrid="0" snapToObjects="1">
      <p:cViewPr varScale="1">
        <p:scale>
          <a:sx n="135" d="100"/>
          <a:sy n="135" d="100"/>
        </p:scale>
        <p:origin x="126" y="252"/>
      </p:cViewPr>
      <p:guideLst>
        <p:guide orient="horz" pos="223"/>
        <p:guide orient="horz" pos="2857"/>
        <p:guide orient="horz" pos="2634"/>
        <p:guide pos="5532"/>
        <p:guide pos="229"/>
        <p:guide pos="1726"/>
        <p:guide pos="1497"/>
        <p:guide pos="3218"/>
        <p:guide pos="29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14" d="100"/>
          <a:sy n="114" d="100"/>
        </p:scale>
        <p:origin x="-2358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501031180895877"/>
          <c:y val="0.29453341801998356"/>
          <c:w val="0.48189424869749148"/>
          <c:h val="0.43976423500765599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87D-4DDC-A874-478B19AD70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7D-4DDC-A874-478B19AD701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87D-4DDC-A874-478B19AD701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87D-4DDC-A874-478B19AD701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87D-4DDC-A874-478B19AD701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87D-4DDC-A874-478B19AD7014}"/>
              </c:ext>
            </c:extLst>
          </c:dPt>
          <c:dLbls>
            <c:dLbl>
              <c:idx val="0"/>
              <c:layout>
                <c:manualLayout>
                  <c:x val="6.3288633247298554E-2"/>
                  <c:y val="-1.5686110472047351E-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87D-4DDC-A874-478B19AD7014}"/>
                </c:ext>
              </c:extLst>
            </c:dLbl>
            <c:dLbl>
              <c:idx val="2"/>
              <c:layout>
                <c:manualLayout>
                  <c:x val="-2.6667010443891786E-2"/>
                  <c:y val="2.348293296141657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87D-4DDC-A874-478B19AD7014}"/>
                </c:ext>
              </c:extLst>
            </c:dLbl>
            <c:dLbl>
              <c:idx val="3"/>
              <c:layout>
                <c:manualLayout>
                  <c:x val="-8.8965474815151893E-2"/>
                  <c:y val="3.137538568568114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87D-4DDC-A874-478B19AD7014}"/>
                </c:ext>
              </c:extLst>
            </c:dLbl>
            <c:dLbl>
              <c:idx val="4"/>
              <c:layout>
                <c:manualLayout>
                  <c:x val="-5.1602921623919176E-2"/>
                  <c:y val="-4.859639582716437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87D-4DDC-A874-478B19AD7014}"/>
                </c:ext>
              </c:extLst>
            </c:dLbl>
            <c:dLbl>
              <c:idx val="5"/>
              <c:layout>
                <c:manualLayout>
                  <c:x val="7.2336005447361226E-2"/>
                  <c:y val="-4.537001057849274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87D-4DDC-A874-478B19AD70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0" tIns="0" rIns="0" bIns="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List1!$C$5:$C$10</c:f>
              <c:strCache>
                <c:ptCount val="6"/>
                <c:pt idx="0">
                  <c:v>1. Digitální transformace</c:v>
                </c:pt>
                <c:pt idx="1">
                  <c:v>2. Fyzická infrastruktura a zelená tranzice </c:v>
                </c:pt>
                <c:pt idx="2">
                  <c:v>3. Vzdělávání a trh práce </c:v>
                </c:pt>
                <c:pt idx="3">
                  <c:v>4. Instituce, regulace a podpora podnikání v reakci na Covid</c:v>
                </c:pt>
                <c:pt idx="4">
                  <c:v>5. Výzkum, vývoj a inovace</c:v>
                </c:pt>
                <c:pt idx="5">
                  <c:v>6. Zdraví a odolnost obyvatel</c:v>
                </c:pt>
              </c:strCache>
            </c:strRef>
          </c:cat>
          <c:val>
            <c:numRef>
              <c:f>List1!$D$5:$D$10</c:f>
              <c:numCache>
                <c:formatCode>General</c:formatCode>
                <c:ptCount val="6"/>
                <c:pt idx="0">
                  <c:v>25.04</c:v>
                </c:pt>
                <c:pt idx="1">
                  <c:v>118.1</c:v>
                </c:pt>
                <c:pt idx="2">
                  <c:v>23.06</c:v>
                </c:pt>
                <c:pt idx="3">
                  <c:v>31.94</c:v>
                </c:pt>
                <c:pt idx="4">
                  <c:v>12.5</c:v>
                </c:pt>
                <c:pt idx="5">
                  <c:v>14.96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87D-4DDC-A874-478B19AD70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9105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B0F22-8DED-4CDA-BC4E-47C3EA70254F}" type="datetimeFigureOut">
              <a:rPr lang="cs-CZ" smtClean="0"/>
              <a:pPr/>
              <a:t>03.12.2020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9265F-04F2-4D47-A1E7-EE74899987E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33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993F1-D5EC-4943-97AA-C86D9E6B9167}" type="datetimeFigureOut">
              <a:rPr lang="cs-CZ" smtClean="0"/>
              <a:pPr/>
              <a:t>03.12.2020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0BDDA-8E2B-4061-8BE0-CED46ED940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5258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2" Type="http://schemas.openxmlformats.org/officeDocument/2006/relationships/tags" Target="../tags/tag45.xml"/><Relationship Id="rId1" Type="http://schemas.openxmlformats.org/officeDocument/2006/relationships/vmlDrawing" Target="../drawings/vmlDrawing6.v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10" Type="http://schemas.openxmlformats.org/officeDocument/2006/relationships/image" Target="../media/image5.emf"/><Relationship Id="rId4" Type="http://schemas.openxmlformats.org/officeDocument/2006/relationships/tags" Target="../tags/tag47.xml"/><Relationship Id="rId9" Type="http://schemas.openxmlformats.org/officeDocument/2006/relationships/oleObject" Target="../embeddings/oleObject6.bin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vmlDrawing" Target="../drawings/vmlDrawing7.vml"/><Relationship Id="rId6" Type="http://schemas.openxmlformats.org/officeDocument/2006/relationships/tags" Target="../tags/tag55.xml"/><Relationship Id="rId11" Type="http://schemas.openxmlformats.org/officeDocument/2006/relationships/image" Target="../media/image5.emf"/><Relationship Id="rId5" Type="http://schemas.openxmlformats.org/officeDocument/2006/relationships/tags" Target="../tags/tag54.xml"/><Relationship Id="rId10" Type="http://schemas.openxmlformats.org/officeDocument/2006/relationships/oleObject" Target="../embeddings/oleObject7.bin"/><Relationship Id="rId4" Type="http://schemas.openxmlformats.org/officeDocument/2006/relationships/tags" Target="../tags/tag53.xml"/><Relationship Id="rId9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image" Target="../media/image4.emf"/><Relationship Id="rId2" Type="http://schemas.openxmlformats.org/officeDocument/2006/relationships/tags" Target="../tags/tag58.xml"/><Relationship Id="rId1" Type="http://schemas.openxmlformats.org/officeDocument/2006/relationships/vmlDrawing" Target="../drawings/vmlDrawing8.vml"/><Relationship Id="rId6" Type="http://schemas.openxmlformats.org/officeDocument/2006/relationships/tags" Target="../tags/tag62.xml"/><Relationship Id="rId11" Type="http://schemas.openxmlformats.org/officeDocument/2006/relationships/oleObject" Target="../embeddings/oleObject8.bin"/><Relationship Id="rId5" Type="http://schemas.openxmlformats.org/officeDocument/2006/relationships/tags" Target="../tags/tag61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60.xml"/><Relationship Id="rId9" Type="http://schemas.openxmlformats.org/officeDocument/2006/relationships/tags" Target="../tags/tag65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12" Type="http://schemas.openxmlformats.org/officeDocument/2006/relationships/image" Target="../media/image4.emf"/><Relationship Id="rId2" Type="http://schemas.openxmlformats.org/officeDocument/2006/relationships/tags" Target="../tags/tag66.xml"/><Relationship Id="rId1" Type="http://schemas.openxmlformats.org/officeDocument/2006/relationships/vmlDrawing" Target="../drawings/vmlDrawing9.vml"/><Relationship Id="rId6" Type="http://schemas.openxmlformats.org/officeDocument/2006/relationships/tags" Target="../tags/tag70.xml"/><Relationship Id="rId11" Type="http://schemas.openxmlformats.org/officeDocument/2006/relationships/oleObject" Target="../embeddings/oleObject9.bin"/><Relationship Id="rId5" Type="http://schemas.openxmlformats.org/officeDocument/2006/relationships/tags" Target="../tags/tag6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68.xml"/><Relationship Id="rId9" Type="http://schemas.openxmlformats.org/officeDocument/2006/relationships/tags" Target="../tags/tag7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12" Type="http://schemas.openxmlformats.org/officeDocument/2006/relationships/image" Target="../media/image4.emf"/><Relationship Id="rId2" Type="http://schemas.openxmlformats.org/officeDocument/2006/relationships/tags" Target="../tags/tag74.xml"/><Relationship Id="rId1" Type="http://schemas.openxmlformats.org/officeDocument/2006/relationships/vmlDrawing" Target="../drawings/vmlDrawing10.vml"/><Relationship Id="rId6" Type="http://schemas.openxmlformats.org/officeDocument/2006/relationships/tags" Target="../tags/tag78.xml"/><Relationship Id="rId11" Type="http://schemas.openxmlformats.org/officeDocument/2006/relationships/oleObject" Target="../embeddings/oleObject10.bin"/><Relationship Id="rId5" Type="http://schemas.openxmlformats.org/officeDocument/2006/relationships/tags" Target="../tags/tag77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76.xml"/><Relationship Id="rId9" Type="http://schemas.openxmlformats.org/officeDocument/2006/relationships/tags" Target="../tags/tag8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12" Type="http://schemas.openxmlformats.org/officeDocument/2006/relationships/image" Target="../media/image8.emf"/><Relationship Id="rId2" Type="http://schemas.openxmlformats.org/officeDocument/2006/relationships/tags" Target="../tags/tag82.xml"/><Relationship Id="rId1" Type="http://schemas.openxmlformats.org/officeDocument/2006/relationships/vmlDrawing" Target="../drawings/vmlDrawing11.vml"/><Relationship Id="rId6" Type="http://schemas.openxmlformats.org/officeDocument/2006/relationships/tags" Target="../tags/tag86.xml"/><Relationship Id="rId11" Type="http://schemas.openxmlformats.org/officeDocument/2006/relationships/oleObject" Target="../embeddings/oleObject11.bin"/><Relationship Id="rId5" Type="http://schemas.openxmlformats.org/officeDocument/2006/relationships/tags" Target="../tags/tag85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84.xml"/><Relationship Id="rId9" Type="http://schemas.openxmlformats.org/officeDocument/2006/relationships/tags" Target="../tags/tag89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96.xml"/><Relationship Id="rId3" Type="http://schemas.openxmlformats.org/officeDocument/2006/relationships/tags" Target="../tags/tag91.xml"/><Relationship Id="rId7" Type="http://schemas.openxmlformats.org/officeDocument/2006/relationships/tags" Target="../tags/tag95.xml"/><Relationship Id="rId12" Type="http://schemas.openxmlformats.org/officeDocument/2006/relationships/image" Target="../media/image4.emf"/><Relationship Id="rId2" Type="http://schemas.openxmlformats.org/officeDocument/2006/relationships/tags" Target="../tags/tag90.xml"/><Relationship Id="rId1" Type="http://schemas.openxmlformats.org/officeDocument/2006/relationships/vmlDrawing" Target="../drawings/vmlDrawing12.vml"/><Relationship Id="rId6" Type="http://schemas.openxmlformats.org/officeDocument/2006/relationships/tags" Target="../tags/tag94.xml"/><Relationship Id="rId11" Type="http://schemas.openxmlformats.org/officeDocument/2006/relationships/oleObject" Target="../embeddings/oleObject12.bin"/><Relationship Id="rId5" Type="http://schemas.openxmlformats.org/officeDocument/2006/relationships/tags" Target="../tags/tag93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92.xml"/><Relationship Id="rId9" Type="http://schemas.openxmlformats.org/officeDocument/2006/relationships/tags" Target="../tags/tag97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vmlDrawing" Target="../drawings/vmlDrawing13.v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10" Type="http://schemas.openxmlformats.org/officeDocument/2006/relationships/image" Target="../media/image5.emf"/><Relationship Id="rId4" Type="http://schemas.openxmlformats.org/officeDocument/2006/relationships/tags" Target="../tags/tag100.xml"/><Relationship Id="rId9" Type="http://schemas.openxmlformats.org/officeDocument/2006/relationships/oleObject" Target="../embeddings/oleObject13.bin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105.xml"/><Relationship Id="rId7" Type="http://schemas.openxmlformats.org/officeDocument/2006/relationships/oleObject" Target="../embeddings/oleObject14.bin"/><Relationship Id="rId2" Type="http://schemas.openxmlformats.org/officeDocument/2006/relationships/tags" Target="../tags/tag104.xml"/><Relationship Id="rId1" Type="http://schemas.openxmlformats.org/officeDocument/2006/relationships/vmlDrawing" Target="../drawings/vmlDrawing14.v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07.xml"/><Relationship Id="rId4" Type="http://schemas.openxmlformats.org/officeDocument/2006/relationships/tags" Target="../tags/tag10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tags" Target="../tags/tag111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16.v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9" Type="http://schemas.openxmlformats.org/officeDocument/2006/relationships/image" Target="../media/image5.emf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tags" Target="../tags/tag136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18.vml"/><Relationship Id="rId6" Type="http://schemas.openxmlformats.org/officeDocument/2006/relationships/tags" Target="../tags/tag139.xml"/><Relationship Id="rId11" Type="http://schemas.openxmlformats.org/officeDocument/2006/relationships/image" Target="../media/image7.jpeg"/><Relationship Id="rId5" Type="http://schemas.openxmlformats.org/officeDocument/2006/relationships/tags" Target="../tags/tag138.xml"/><Relationship Id="rId10" Type="http://schemas.openxmlformats.org/officeDocument/2006/relationships/image" Target="../media/image6.dat"/><Relationship Id="rId4" Type="http://schemas.openxmlformats.org/officeDocument/2006/relationships/tags" Target="../tags/tag137.xml"/><Relationship Id="rId9" Type="http://schemas.openxmlformats.org/officeDocument/2006/relationships/image" Target="../media/image5.emf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146.xml"/><Relationship Id="rId3" Type="http://schemas.openxmlformats.org/officeDocument/2006/relationships/tags" Target="../tags/tag141.xml"/><Relationship Id="rId7" Type="http://schemas.openxmlformats.org/officeDocument/2006/relationships/tags" Target="../tags/tag145.xml"/><Relationship Id="rId2" Type="http://schemas.openxmlformats.org/officeDocument/2006/relationships/tags" Target="../tags/tag140.xml"/><Relationship Id="rId1" Type="http://schemas.openxmlformats.org/officeDocument/2006/relationships/vmlDrawing" Target="../drawings/vmlDrawing19.vml"/><Relationship Id="rId6" Type="http://schemas.openxmlformats.org/officeDocument/2006/relationships/tags" Target="../tags/tag144.xml"/><Relationship Id="rId11" Type="http://schemas.openxmlformats.org/officeDocument/2006/relationships/image" Target="../media/image4.emf"/><Relationship Id="rId5" Type="http://schemas.openxmlformats.org/officeDocument/2006/relationships/tags" Target="../tags/tag143.xml"/><Relationship Id="rId10" Type="http://schemas.openxmlformats.org/officeDocument/2006/relationships/oleObject" Target="../embeddings/oleObject19.bin"/><Relationship Id="rId4" Type="http://schemas.openxmlformats.org/officeDocument/2006/relationships/tags" Target="../tags/tag142.xml"/><Relationship Id="rId9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148.xml"/><Relationship Id="rId7" Type="http://schemas.openxmlformats.org/officeDocument/2006/relationships/tags" Target="../tags/tag152.xml"/><Relationship Id="rId2" Type="http://schemas.openxmlformats.org/officeDocument/2006/relationships/tags" Target="../tags/tag147.xml"/><Relationship Id="rId1" Type="http://schemas.openxmlformats.org/officeDocument/2006/relationships/vmlDrawing" Target="../drawings/vmlDrawing20.vml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10" Type="http://schemas.openxmlformats.org/officeDocument/2006/relationships/image" Target="../media/image5.emf"/><Relationship Id="rId4" Type="http://schemas.openxmlformats.org/officeDocument/2006/relationships/tags" Target="../tags/tag149.xml"/><Relationship Id="rId9" Type="http://schemas.openxmlformats.org/officeDocument/2006/relationships/oleObject" Target="../embeddings/oleObject20.bin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154.xml"/><Relationship Id="rId7" Type="http://schemas.openxmlformats.org/officeDocument/2006/relationships/tags" Target="../tags/tag158.xml"/><Relationship Id="rId2" Type="http://schemas.openxmlformats.org/officeDocument/2006/relationships/tags" Target="../tags/tag153.xml"/><Relationship Id="rId1" Type="http://schemas.openxmlformats.org/officeDocument/2006/relationships/vmlDrawing" Target="../drawings/vmlDrawing21.v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10" Type="http://schemas.openxmlformats.org/officeDocument/2006/relationships/image" Target="../media/image5.emf"/><Relationship Id="rId4" Type="http://schemas.openxmlformats.org/officeDocument/2006/relationships/tags" Target="../tags/tag155.xml"/><Relationship Id="rId9" Type="http://schemas.openxmlformats.org/officeDocument/2006/relationships/oleObject" Target="../embeddings/oleObject21.bin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vmlDrawing" Target="../drawings/vmlDrawing22.v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10" Type="http://schemas.openxmlformats.org/officeDocument/2006/relationships/image" Target="../media/image5.emf"/><Relationship Id="rId4" Type="http://schemas.openxmlformats.org/officeDocument/2006/relationships/tags" Target="../tags/tag161.xml"/><Relationship Id="rId9" Type="http://schemas.openxmlformats.org/officeDocument/2006/relationships/oleObject" Target="../embeddings/oleObject22.bin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71.xml"/><Relationship Id="rId3" Type="http://schemas.openxmlformats.org/officeDocument/2006/relationships/tags" Target="../tags/tag166.xml"/><Relationship Id="rId7" Type="http://schemas.openxmlformats.org/officeDocument/2006/relationships/tags" Target="../tags/tag170.xml"/><Relationship Id="rId2" Type="http://schemas.openxmlformats.org/officeDocument/2006/relationships/tags" Target="../tags/tag165.xml"/><Relationship Id="rId1" Type="http://schemas.openxmlformats.org/officeDocument/2006/relationships/vmlDrawing" Target="../drawings/vmlDrawing23.vml"/><Relationship Id="rId6" Type="http://schemas.openxmlformats.org/officeDocument/2006/relationships/tags" Target="../tags/tag169.xml"/><Relationship Id="rId11" Type="http://schemas.openxmlformats.org/officeDocument/2006/relationships/image" Target="../media/image5.emf"/><Relationship Id="rId5" Type="http://schemas.openxmlformats.org/officeDocument/2006/relationships/tags" Target="../tags/tag168.xml"/><Relationship Id="rId10" Type="http://schemas.openxmlformats.org/officeDocument/2006/relationships/oleObject" Target="../embeddings/oleObject23.bin"/><Relationship Id="rId4" Type="http://schemas.openxmlformats.org/officeDocument/2006/relationships/tags" Target="../tags/tag167.xml"/><Relationship Id="rId9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78.xml"/><Relationship Id="rId3" Type="http://schemas.openxmlformats.org/officeDocument/2006/relationships/tags" Target="../tags/tag173.xml"/><Relationship Id="rId7" Type="http://schemas.openxmlformats.org/officeDocument/2006/relationships/tags" Target="../tags/tag177.xml"/><Relationship Id="rId12" Type="http://schemas.openxmlformats.org/officeDocument/2006/relationships/image" Target="../media/image4.emf"/><Relationship Id="rId2" Type="http://schemas.openxmlformats.org/officeDocument/2006/relationships/tags" Target="../tags/tag172.xml"/><Relationship Id="rId1" Type="http://schemas.openxmlformats.org/officeDocument/2006/relationships/vmlDrawing" Target="../drawings/vmlDrawing24.vml"/><Relationship Id="rId6" Type="http://schemas.openxmlformats.org/officeDocument/2006/relationships/tags" Target="../tags/tag176.xml"/><Relationship Id="rId11" Type="http://schemas.openxmlformats.org/officeDocument/2006/relationships/oleObject" Target="../embeddings/oleObject24.bin"/><Relationship Id="rId5" Type="http://schemas.openxmlformats.org/officeDocument/2006/relationships/tags" Target="../tags/tag175.xml"/><Relationship Id="rId10" Type="http://schemas.openxmlformats.org/officeDocument/2006/relationships/slideMaster" Target="../slideMasters/slideMaster3.xml"/><Relationship Id="rId4" Type="http://schemas.openxmlformats.org/officeDocument/2006/relationships/tags" Target="../tags/tag174.xml"/><Relationship Id="rId9" Type="http://schemas.openxmlformats.org/officeDocument/2006/relationships/tags" Target="../tags/tag179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86.xml"/><Relationship Id="rId3" Type="http://schemas.openxmlformats.org/officeDocument/2006/relationships/tags" Target="../tags/tag181.xml"/><Relationship Id="rId7" Type="http://schemas.openxmlformats.org/officeDocument/2006/relationships/tags" Target="../tags/tag185.xml"/><Relationship Id="rId12" Type="http://schemas.openxmlformats.org/officeDocument/2006/relationships/image" Target="../media/image4.emf"/><Relationship Id="rId2" Type="http://schemas.openxmlformats.org/officeDocument/2006/relationships/tags" Target="../tags/tag180.xml"/><Relationship Id="rId1" Type="http://schemas.openxmlformats.org/officeDocument/2006/relationships/vmlDrawing" Target="../drawings/vmlDrawing25.vml"/><Relationship Id="rId6" Type="http://schemas.openxmlformats.org/officeDocument/2006/relationships/tags" Target="../tags/tag184.xml"/><Relationship Id="rId11" Type="http://schemas.openxmlformats.org/officeDocument/2006/relationships/oleObject" Target="../embeddings/oleObject25.bin"/><Relationship Id="rId5" Type="http://schemas.openxmlformats.org/officeDocument/2006/relationships/tags" Target="../tags/tag183.xml"/><Relationship Id="rId10" Type="http://schemas.openxmlformats.org/officeDocument/2006/relationships/slideMaster" Target="../slideMasters/slideMaster3.xml"/><Relationship Id="rId4" Type="http://schemas.openxmlformats.org/officeDocument/2006/relationships/tags" Target="../tags/tag182.xml"/><Relationship Id="rId9" Type="http://schemas.openxmlformats.org/officeDocument/2006/relationships/tags" Target="../tags/tag187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194.xml"/><Relationship Id="rId3" Type="http://schemas.openxmlformats.org/officeDocument/2006/relationships/tags" Target="../tags/tag189.xml"/><Relationship Id="rId7" Type="http://schemas.openxmlformats.org/officeDocument/2006/relationships/tags" Target="../tags/tag193.xml"/><Relationship Id="rId12" Type="http://schemas.openxmlformats.org/officeDocument/2006/relationships/image" Target="../media/image4.emf"/><Relationship Id="rId2" Type="http://schemas.openxmlformats.org/officeDocument/2006/relationships/tags" Target="../tags/tag188.xml"/><Relationship Id="rId1" Type="http://schemas.openxmlformats.org/officeDocument/2006/relationships/vmlDrawing" Target="../drawings/vmlDrawing26.vml"/><Relationship Id="rId6" Type="http://schemas.openxmlformats.org/officeDocument/2006/relationships/tags" Target="../tags/tag192.xml"/><Relationship Id="rId11" Type="http://schemas.openxmlformats.org/officeDocument/2006/relationships/oleObject" Target="../embeddings/oleObject26.bin"/><Relationship Id="rId5" Type="http://schemas.openxmlformats.org/officeDocument/2006/relationships/tags" Target="../tags/tag191.xml"/><Relationship Id="rId10" Type="http://schemas.openxmlformats.org/officeDocument/2006/relationships/slideMaster" Target="../slideMasters/slideMaster3.xml"/><Relationship Id="rId4" Type="http://schemas.openxmlformats.org/officeDocument/2006/relationships/tags" Target="../tags/tag190.xml"/><Relationship Id="rId9" Type="http://schemas.openxmlformats.org/officeDocument/2006/relationships/tags" Target="../tags/tag19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202.xml"/><Relationship Id="rId3" Type="http://schemas.openxmlformats.org/officeDocument/2006/relationships/tags" Target="../tags/tag197.xml"/><Relationship Id="rId7" Type="http://schemas.openxmlformats.org/officeDocument/2006/relationships/tags" Target="../tags/tag201.xml"/><Relationship Id="rId12" Type="http://schemas.openxmlformats.org/officeDocument/2006/relationships/image" Target="../media/image8.emf"/><Relationship Id="rId2" Type="http://schemas.openxmlformats.org/officeDocument/2006/relationships/tags" Target="../tags/tag196.xml"/><Relationship Id="rId1" Type="http://schemas.openxmlformats.org/officeDocument/2006/relationships/vmlDrawing" Target="../drawings/vmlDrawing27.vml"/><Relationship Id="rId6" Type="http://schemas.openxmlformats.org/officeDocument/2006/relationships/tags" Target="../tags/tag200.xml"/><Relationship Id="rId11" Type="http://schemas.openxmlformats.org/officeDocument/2006/relationships/oleObject" Target="../embeddings/oleObject27.bin"/><Relationship Id="rId5" Type="http://schemas.openxmlformats.org/officeDocument/2006/relationships/tags" Target="../tags/tag199.xml"/><Relationship Id="rId10" Type="http://schemas.openxmlformats.org/officeDocument/2006/relationships/slideMaster" Target="../slideMasters/slideMaster3.xml"/><Relationship Id="rId4" Type="http://schemas.openxmlformats.org/officeDocument/2006/relationships/tags" Target="../tags/tag198.xml"/><Relationship Id="rId9" Type="http://schemas.openxmlformats.org/officeDocument/2006/relationships/tags" Target="../tags/tag203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tags" Target="../tags/tag210.xml"/><Relationship Id="rId3" Type="http://schemas.openxmlformats.org/officeDocument/2006/relationships/tags" Target="../tags/tag205.xml"/><Relationship Id="rId7" Type="http://schemas.openxmlformats.org/officeDocument/2006/relationships/tags" Target="../tags/tag209.xml"/><Relationship Id="rId12" Type="http://schemas.openxmlformats.org/officeDocument/2006/relationships/image" Target="../media/image4.emf"/><Relationship Id="rId2" Type="http://schemas.openxmlformats.org/officeDocument/2006/relationships/tags" Target="../tags/tag204.xml"/><Relationship Id="rId1" Type="http://schemas.openxmlformats.org/officeDocument/2006/relationships/vmlDrawing" Target="../drawings/vmlDrawing28.vml"/><Relationship Id="rId6" Type="http://schemas.openxmlformats.org/officeDocument/2006/relationships/tags" Target="../tags/tag208.xml"/><Relationship Id="rId11" Type="http://schemas.openxmlformats.org/officeDocument/2006/relationships/oleObject" Target="../embeddings/oleObject28.bin"/><Relationship Id="rId5" Type="http://schemas.openxmlformats.org/officeDocument/2006/relationships/tags" Target="../tags/tag207.xml"/><Relationship Id="rId10" Type="http://schemas.openxmlformats.org/officeDocument/2006/relationships/slideMaster" Target="../slideMasters/slideMaster3.xml"/><Relationship Id="rId4" Type="http://schemas.openxmlformats.org/officeDocument/2006/relationships/tags" Target="../tags/tag206.xml"/><Relationship Id="rId9" Type="http://schemas.openxmlformats.org/officeDocument/2006/relationships/tags" Target="../tags/tag211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213.xml"/><Relationship Id="rId7" Type="http://schemas.openxmlformats.org/officeDocument/2006/relationships/tags" Target="../tags/tag217.xml"/><Relationship Id="rId2" Type="http://schemas.openxmlformats.org/officeDocument/2006/relationships/tags" Target="../tags/tag212.xml"/><Relationship Id="rId1" Type="http://schemas.openxmlformats.org/officeDocument/2006/relationships/vmlDrawing" Target="../drawings/vmlDrawing29.vml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10" Type="http://schemas.openxmlformats.org/officeDocument/2006/relationships/image" Target="../media/image5.emf"/><Relationship Id="rId4" Type="http://schemas.openxmlformats.org/officeDocument/2006/relationships/tags" Target="../tags/tag214.xml"/><Relationship Id="rId9" Type="http://schemas.openxmlformats.org/officeDocument/2006/relationships/oleObject" Target="../embeddings/oleObject29.bin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219.xml"/><Relationship Id="rId7" Type="http://schemas.openxmlformats.org/officeDocument/2006/relationships/oleObject" Target="../embeddings/oleObject30.bin"/><Relationship Id="rId2" Type="http://schemas.openxmlformats.org/officeDocument/2006/relationships/tags" Target="../tags/tag218.xml"/><Relationship Id="rId1" Type="http://schemas.openxmlformats.org/officeDocument/2006/relationships/vmlDrawing" Target="../drawings/vmlDrawing30.v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221.xml"/><Relationship Id="rId4" Type="http://schemas.openxmlformats.org/officeDocument/2006/relationships/tags" Target="../tags/tag220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223.xml"/><Relationship Id="rId2" Type="http://schemas.openxmlformats.org/officeDocument/2006/relationships/tags" Target="../tags/tag222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230.xml"/><Relationship Id="rId3" Type="http://schemas.openxmlformats.org/officeDocument/2006/relationships/tags" Target="../tags/tag225.xml"/><Relationship Id="rId7" Type="http://schemas.openxmlformats.org/officeDocument/2006/relationships/tags" Target="../tags/tag229.xml"/><Relationship Id="rId2" Type="http://schemas.openxmlformats.org/officeDocument/2006/relationships/tags" Target="../tags/tag224.xml"/><Relationship Id="rId1" Type="http://schemas.openxmlformats.org/officeDocument/2006/relationships/vmlDrawing" Target="../drawings/vmlDrawing32.vml"/><Relationship Id="rId6" Type="http://schemas.openxmlformats.org/officeDocument/2006/relationships/tags" Target="../tags/tag228.xml"/><Relationship Id="rId11" Type="http://schemas.openxmlformats.org/officeDocument/2006/relationships/image" Target="../media/image4.emf"/><Relationship Id="rId5" Type="http://schemas.openxmlformats.org/officeDocument/2006/relationships/tags" Target="../tags/tag227.xml"/><Relationship Id="rId10" Type="http://schemas.openxmlformats.org/officeDocument/2006/relationships/oleObject" Target="../embeddings/oleObject32.bin"/><Relationship Id="rId4" Type="http://schemas.openxmlformats.org/officeDocument/2006/relationships/tags" Target="../tags/tag226.xml"/><Relationship Id="rId9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231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tags" Target="../tags/tag233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232.xml"/><Relationship Id="rId1" Type="http://schemas.openxmlformats.org/officeDocument/2006/relationships/vmlDrawing" Target="../drawings/vmlDrawing33.v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9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2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.vml"/><Relationship Id="rId6" Type="http://schemas.openxmlformats.org/officeDocument/2006/relationships/tags" Target="../tags/tag25.xml"/><Relationship Id="rId11" Type="http://schemas.openxmlformats.org/officeDocument/2006/relationships/image" Target="../media/image7.jpeg"/><Relationship Id="rId5" Type="http://schemas.openxmlformats.org/officeDocument/2006/relationships/tags" Target="../tags/tag24.xml"/><Relationship Id="rId10" Type="http://schemas.openxmlformats.org/officeDocument/2006/relationships/image" Target="../media/image6.dat"/><Relationship Id="rId4" Type="http://schemas.openxmlformats.org/officeDocument/2006/relationships/tags" Target="../tags/tag23.xml"/><Relationship Id="rId9" Type="http://schemas.openxmlformats.org/officeDocument/2006/relationships/image" Target="../media/image5.emf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vmlDrawing" Target="../drawings/vmlDrawing3.vml"/><Relationship Id="rId6" Type="http://schemas.openxmlformats.org/officeDocument/2006/relationships/tags" Target="../tags/tag30.xml"/><Relationship Id="rId11" Type="http://schemas.openxmlformats.org/officeDocument/2006/relationships/image" Target="../media/image4.emf"/><Relationship Id="rId5" Type="http://schemas.openxmlformats.org/officeDocument/2006/relationships/tags" Target="../tags/tag29.xml"/><Relationship Id="rId10" Type="http://schemas.openxmlformats.org/officeDocument/2006/relationships/oleObject" Target="../embeddings/oleObject3.bin"/><Relationship Id="rId4" Type="http://schemas.openxmlformats.org/officeDocument/2006/relationships/tags" Target="../tags/tag28.xml"/><Relationship Id="rId9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vmlDrawing" Target="../drawings/vmlDrawing4.v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10" Type="http://schemas.openxmlformats.org/officeDocument/2006/relationships/image" Target="../media/image5.emf"/><Relationship Id="rId4" Type="http://schemas.openxmlformats.org/officeDocument/2006/relationships/tags" Target="../tags/tag35.xml"/><Relationship Id="rId9" Type="http://schemas.openxmlformats.org/officeDocument/2006/relationships/oleObject" Target="../embeddings/oleObject4.bin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2" Type="http://schemas.openxmlformats.org/officeDocument/2006/relationships/tags" Target="../tags/tag39.xml"/><Relationship Id="rId1" Type="http://schemas.openxmlformats.org/officeDocument/2006/relationships/vmlDrawing" Target="../drawings/vmlDrawing5.v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10" Type="http://schemas.openxmlformats.org/officeDocument/2006/relationships/image" Target="../media/image5.emf"/><Relationship Id="rId4" Type="http://schemas.openxmlformats.org/officeDocument/2006/relationships/tags" Target="../tags/tag41.xml"/><Relationship Id="rId9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4654502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1" y="2133601"/>
            <a:ext cx="4293313" cy="3009899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4241007"/>
            <a:ext cx="2320925" cy="90249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63538" y="356639"/>
            <a:ext cx="8418512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4358922"/>
            <a:ext cx="1213200" cy="5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74" y="1931998"/>
            <a:ext cx="4035426" cy="321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63538" y="977251"/>
            <a:ext cx="8418512" cy="1350000"/>
          </a:xfrm>
        </p:spPr>
        <p:txBody>
          <a:bodyPr wrap="square" lIns="0" tIns="360000" rIns="0" bIns="0">
            <a:no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můžete upravit styl předlohy.</a:t>
            </a:r>
          </a:p>
        </p:txBody>
      </p:sp>
      <p:sp>
        <p:nvSpPr>
          <p:cNvPr id="12" name="Zástupný symbol pro číslo snímku 4"/>
          <p:cNvSpPr>
            <a:spLocks noGrp="1"/>
          </p:cNvSpPr>
          <p:nvPr userDrawn="1"/>
        </p:nvSpPr>
        <p:spPr>
          <a:xfrm>
            <a:off x="8134621" y="4656931"/>
            <a:ext cx="460893" cy="365125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z="1100" baseline="0" smtClean="0">
                <a:solidFill>
                  <a:schemeClr val="bg1"/>
                </a:solidFill>
              </a:rPr>
              <a:pPr/>
              <a:t>‹#›</a:t>
            </a:fld>
            <a:endParaRPr lang="cs-CZ" sz="110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70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305B6D76-6B4B-4ED5-B8F1-5D1D0983125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3" name="think-cell Slide" r:id="rId9" imgW="592" imgH="591" progId="TCLayout.ActiveDocument.1">
                  <p:embed/>
                </p:oleObj>
              </mc:Choice>
              <mc:Fallback>
                <p:oleObj name="think-cell Slide" r:id="rId9" imgW="592" imgH="591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305B6D76-6B4B-4ED5-B8F1-5D1D098312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BDCF374B-2477-45CD-A00B-B8676A45ACDF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3300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2. Slide Title">
            <a:extLst>
              <a:ext uri="{FF2B5EF4-FFF2-40B4-BE49-F238E27FC236}">
                <a16:creationId xmlns:a16="http://schemas.microsoft.com/office/drawing/2014/main" id="{99495DFD-8D6A-4DD8-AE3A-47FA42AA0A4F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416052" y="3435351"/>
            <a:ext cx="8311896" cy="507831"/>
          </a:xfrm>
        </p:spPr>
        <p:txBody>
          <a:bodyPr anchor="b">
            <a:spAutoFit/>
          </a:bodyPr>
          <a:lstStyle>
            <a:lvl1pPr>
              <a:lnSpc>
                <a:spcPct val="100000"/>
              </a:lnSpc>
              <a:defRPr sz="3300"/>
            </a:lvl1pPr>
          </a:lstStyle>
          <a:p>
            <a:r>
              <a:rPr lang="cs-CZ" dirty="0"/>
              <a:t>Klikněte pro vložení názvu sekce</a:t>
            </a:r>
          </a:p>
        </p:txBody>
      </p:sp>
      <p:sp>
        <p:nvSpPr>
          <p:cNvPr id="8" name="Slide Number">
            <a:extLst>
              <a:ext uri="{FF2B5EF4-FFF2-40B4-BE49-F238E27FC236}">
                <a16:creationId xmlns:a16="http://schemas.microsoft.com/office/drawing/2014/main" id="{A86AE8A6-05EF-4E76-AAAD-41743692E9F9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cs-CZ" sz="675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458058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cs-CZ" sz="675" b="0" dirty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5. Source" hidden="1">
            <a:extLst>
              <a:ext uri="{FF2B5EF4-FFF2-40B4-BE49-F238E27FC236}">
                <a16:creationId xmlns:a16="http://schemas.microsoft.com/office/drawing/2014/main" id="{B871FE09-BB6E-4334-B0EA-E52395AA61B3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 dirty="0"/>
              <a:t>Zdroj: …</a:t>
            </a:r>
          </a:p>
        </p:txBody>
      </p:sp>
      <p:sp>
        <p:nvSpPr>
          <p:cNvPr id="9" name="1. On-page tracker">
            <a:extLst>
              <a:ext uri="{FF2B5EF4-FFF2-40B4-BE49-F238E27FC236}">
                <a16:creationId xmlns:a16="http://schemas.microsoft.com/office/drawing/2014/main" id="{FA764DC8-CEA6-42F3-8E66-7C768AAD275E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1038329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EC6EE29E-F64A-419F-BFB0-EEDEB71953F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7" name="think-cell Slide" r:id="rId10" imgW="592" imgH="591" progId="TCLayout.ActiveDocument.1">
                  <p:embed/>
                </p:oleObj>
              </mc:Choice>
              <mc:Fallback>
                <p:oleObj name="think-cell Slide" r:id="rId10" imgW="592" imgH="591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EC6EE29E-F64A-419F-BFB0-EEDEB71953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69526043-F22A-4ED3-B0A1-DD7C4F83AF9B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2550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2. Slide Title">
            <a:extLst>
              <a:ext uri="{FF2B5EF4-FFF2-40B4-BE49-F238E27FC236}">
                <a16:creationId xmlns:a16="http://schemas.microsoft.com/office/drawing/2014/main" id="{EA735538-C733-4892-93A4-7B433D8B8293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29284" y="2667172"/>
            <a:ext cx="6885432" cy="392415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5000"/>
              </a:lnSpc>
              <a:defRPr sz="2550"/>
            </a:lvl1pPr>
          </a:lstStyle>
          <a:p>
            <a:r>
              <a:rPr lang="cs-CZ" dirty="0"/>
              <a:t>„Klikněte pro vložení citátu</a:t>
            </a:r>
          </a:p>
        </p:txBody>
      </p:sp>
      <p:sp>
        <p:nvSpPr>
          <p:cNvPr id="6" name="3. Subtitle">
            <a:extLst>
              <a:ext uri="{FF2B5EF4-FFF2-40B4-BE49-F238E27FC236}">
                <a16:creationId xmlns:a16="http://schemas.microsoft.com/office/drawing/2014/main" id="{8DB5022C-F66C-4018-82F3-195571DDD527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1129284" y="3213473"/>
            <a:ext cx="6885432" cy="20774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Tx/>
              <a:buSzTx/>
              <a:buFont typeface="Segoe UI" panose="020B0502040204020203" pitchFamily="34" charset="0"/>
              <a:buNone/>
              <a:tabLst/>
              <a:defRPr sz="135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lang="cs-CZ" dirty="0"/>
              <a:t>Klikněte pro přidání zdroje citátu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FAEB6FCE-50CC-4F2B-A5B3-CB508EDFCD46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cs-CZ" sz="675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458058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cs-CZ" sz="675" b="0" dirty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5. Source" hidden="1">
            <a:extLst>
              <a:ext uri="{FF2B5EF4-FFF2-40B4-BE49-F238E27FC236}">
                <a16:creationId xmlns:a16="http://schemas.microsoft.com/office/drawing/2014/main" id="{97195F4E-ECA7-41A9-AFF3-0C4DAD103DA6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 dirty="0"/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556D1499-3230-4098-85B2-D4CC7CA621F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8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675965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DA8D6A48-EE20-4EB4-A234-9F3B16C0287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1" name="think-cell Slide" r:id="rId11" imgW="413" imgH="416" progId="TCLayout.ActiveDocument.1">
                  <p:embed/>
                </p:oleObj>
              </mc:Choice>
              <mc:Fallback>
                <p:oleObj name="think-cell Slide" r:id="rId11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DA8D6A48-EE20-4EB4-A234-9F3B16C028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67C50C85-5FB9-4798-A8A4-1DA5B9F3ACC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1875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RectangleLight">
            <a:extLst>
              <a:ext uri="{FF2B5EF4-FFF2-40B4-BE49-F238E27FC236}">
                <a16:creationId xmlns:a16="http://schemas.microsoft.com/office/drawing/2014/main" id="{3FA229FA-A3E6-464F-8FAE-54175450EBEB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2560320" y="0"/>
            <a:ext cx="6583680" cy="51435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350" dirty="0">
              <a:solidFill>
                <a:srgbClr val="F0F0F0"/>
              </a:solidFill>
              <a:latin typeface="Arial" panose="020B0604020202020204" pitchFamily="34" charset="0"/>
            </a:endParaRP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ACF9526A-1F1C-4E57-8A8D-21EDBC12066F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cs-CZ" sz="675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458058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cs-CZ" sz="675" b="0" dirty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6647A441-8DE4-4236-BCC7-B694B2C59E00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16052" y="2058277"/>
            <a:ext cx="1885950" cy="577081"/>
          </a:xfrm>
        </p:spPr>
        <p:txBody>
          <a:bodyPr anchor="b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A4DBA574-6D59-4DFD-82A7-9B1E9AEB906E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416052" y="2744733"/>
            <a:ext cx="1885950" cy="41549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Tx/>
              <a:buSzTx/>
              <a:buFont typeface="Segoe UI" panose="020B0502040204020203" pitchFamily="34" charset="0"/>
              <a:buNone/>
              <a:tabLst/>
              <a:defRPr sz="1350" b="0">
                <a:solidFill>
                  <a:schemeClr val="tx1"/>
                </a:solidFill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lang="cs-CZ" dirty="0"/>
              <a:t>Klikněte pro vložení podnadpisu</a:t>
            </a:r>
          </a:p>
        </p:txBody>
      </p:sp>
      <p:sp>
        <p:nvSpPr>
          <p:cNvPr id="21" name="5. Source" hidden="1">
            <a:extLst>
              <a:ext uri="{FF2B5EF4-FFF2-40B4-BE49-F238E27FC236}">
                <a16:creationId xmlns:a16="http://schemas.microsoft.com/office/drawing/2014/main" id="{25B2DE14-9B3F-4199-B082-9FEB12CE57EA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 dirty="0"/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96552B7E-7081-4EA8-9351-FE4C7216ADF2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9"/>
            </p:custDataLst>
          </p:nvPr>
        </p:nvSpPr>
        <p:spPr>
          <a:xfrm>
            <a:off x="416052" y="31198"/>
            <a:ext cx="1885951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4151494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CEE6E84E-0DE7-4EEF-8932-BF42153B3B5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5" name="think-cell Slide" r:id="rId11" imgW="413" imgH="416" progId="TCLayout.ActiveDocument.1">
                  <p:embed/>
                </p:oleObj>
              </mc:Choice>
              <mc:Fallback>
                <p:oleObj name="think-cell Slide" r:id="rId11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CEE6E84E-0DE7-4EEF-8932-BF42153B3B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29D2CA90-0144-4292-9526-98A508F5317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1875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RectangleLight">
            <a:extLst>
              <a:ext uri="{FF2B5EF4-FFF2-40B4-BE49-F238E27FC236}">
                <a16:creationId xmlns:a16="http://schemas.microsoft.com/office/drawing/2014/main" id="{3FA229FA-A3E6-464F-8FAE-54175450EBEB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3273552" y="0"/>
            <a:ext cx="5870448" cy="51435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350" dirty="0">
              <a:solidFill>
                <a:srgbClr val="F0F0F0"/>
              </a:solidFill>
              <a:latin typeface="Arial" panose="020B0604020202020204" pitchFamily="34" charset="0"/>
            </a:endParaRP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36B65DC7-979F-4AB7-9872-8CF5F2DCB753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cs-CZ" sz="675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458058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cs-CZ" sz="675" b="0" dirty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4EF89F43-35C6-451B-BBE8-87D2B8B83F5E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16052" y="2058277"/>
            <a:ext cx="2599182" cy="577081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9F06A69A-B095-4159-932B-3658DD253FDF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416052" y="2744734"/>
            <a:ext cx="2599181" cy="2077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cs-CZ" dirty="0"/>
              <a:t>Klikněte pro vložení podnadpisu</a:t>
            </a:r>
          </a:p>
        </p:txBody>
      </p:sp>
      <p:sp>
        <p:nvSpPr>
          <p:cNvPr id="21" name="5. Source" hidden="1">
            <a:extLst>
              <a:ext uri="{FF2B5EF4-FFF2-40B4-BE49-F238E27FC236}">
                <a16:creationId xmlns:a16="http://schemas.microsoft.com/office/drawing/2014/main" id="{DA204BE1-D5C8-4D03-9090-21D41FEC78E0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 dirty="0"/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79C07342-0520-417C-B878-54C94CBD8539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9"/>
            </p:custDataLst>
          </p:nvPr>
        </p:nvSpPr>
        <p:spPr>
          <a:xfrm>
            <a:off x="416051" y="31198"/>
            <a:ext cx="2599183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1619984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9F7114D8-6025-4386-BA96-B034FE6B3C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9" name="think-cell Slide" r:id="rId11" imgW="413" imgH="416" progId="TCLayout.ActiveDocument.1">
                  <p:embed/>
                </p:oleObj>
              </mc:Choice>
              <mc:Fallback>
                <p:oleObj name="think-cell Slide" r:id="rId11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9F7114D8-6025-4386-BA96-B034FE6B3C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1725BD87-3C3D-45F6-BBCF-F06FD867659F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1875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RectangleLight">
            <a:extLst>
              <a:ext uri="{FF2B5EF4-FFF2-40B4-BE49-F238E27FC236}">
                <a16:creationId xmlns:a16="http://schemas.microsoft.com/office/drawing/2014/main" id="{2365F90A-9CD8-40EE-93CD-2729135A9569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4569714" y="0"/>
            <a:ext cx="4574286" cy="51435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350" dirty="0">
              <a:solidFill>
                <a:srgbClr val="F0F0F0"/>
              </a:solidFill>
              <a:latin typeface="Arial" panose="020B0604020202020204" pitchFamily="34" charset="0"/>
            </a:endParaRPr>
          </a:p>
        </p:txBody>
      </p:sp>
      <p:sp>
        <p:nvSpPr>
          <p:cNvPr id="18" name="Slide Number">
            <a:extLst>
              <a:ext uri="{FF2B5EF4-FFF2-40B4-BE49-F238E27FC236}">
                <a16:creationId xmlns:a16="http://schemas.microsoft.com/office/drawing/2014/main" id="{D0E8D6D4-65CF-4E97-809E-C2399703986A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cs-CZ" sz="675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458058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cs-CZ" sz="675" b="0" dirty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8FFC5EFA-01A0-4033-8D7E-3C2B1F490A33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16052" y="433948"/>
            <a:ext cx="3799332" cy="28854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1555BB7F-874D-4148-9E84-841F62C8E9D4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416052" y="744366"/>
            <a:ext cx="3799332" cy="2077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dirty="0"/>
              <a:t>Klikněte pro vložení podnadpisu</a:t>
            </a:r>
          </a:p>
        </p:txBody>
      </p:sp>
      <p:sp>
        <p:nvSpPr>
          <p:cNvPr id="22" name="5. Source" hidden="1">
            <a:extLst>
              <a:ext uri="{FF2B5EF4-FFF2-40B4-BE49-F238E27FC236}">
                <a16:creationId xmlns:a16="http://schemas.microsoft.com/office/drawing/2014/main" id="{F5E9C22A-A356-4521-A359-338A663DFEA2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 dirty="0"/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E9BE4D1E-183A-499B-BFC7-798294EB7AE9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9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2676444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293AC4C-5B2F-4A0C-8C9B-7295BEE1F45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3" name="think-cell Slide" r:id="rId11" imgW="572" imgH="588" progId="TCLayout.ActiveDocument.1">
                  <p:embed/>
                </p:oleObj>
              </mc:Choice>
              <mc:Fallback>
                <p:oleObj name="think-cell Slide" r:id="rId11" imgW="572" imgH="588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293AC4C-5B2F-4A0C-8C9B-7295BEE1F4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2D668F04-7049-40BA-8D63-D8BBB6921318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1875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0415F114-7B0E-43F2-8881-F0D9FB2A643B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416052" y="433948"/>
            <a:ext cx="5225796" cy="28854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7" name="RectangleLight">
            <a:extLst>
              <a:ext uri="{FF2B5EF4-FFF2-40B4-BE49-F238E27FC236}">
                <a16:creationId xmlns:a16="http://schemas.microsoft.com/office/drawing/2014/main" id="{2365F90A-9CD8-40EE-93CD-2729135A9569}"/>
              </a:ext>
            </a:extLst>
          </p:cNvPr>
          <p:cNvSpPr/>
          <p:nvPr userDrawn="1">
            <p:custDataLst>
              <p:tags r:id="rId5"/>
            </p:custDataLst>
          </p:nvPr>
        </p:nvSpPr>
        <p:spPr bwMode="ltGray">
          <a:xfrm>
            <a:off x="5872734" y="0"/>
            <a:ext cx="3271266" cy="51435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350" dirty="0">
              <a:solidFill>
                <a:srgbClr val="F0F0F0"/>
              </a:solidFill>
              <a:latin typeface="Arial" panose="020B0604020202020204" pitchFamily="34" charset="0"/>
            </a:endParaRP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3B7A7C0C-AC02-4989-860B-73442D510162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cs-CZ" sz="675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458058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cs-CZ" sz="675" b="0" dirty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712BED6B-950C-4FB8-AEE1-14FA61D013FF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416052" y="744366"/>
            <a:ext cx="5225796" cy="2077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dirty="0"/>
              <a:t>Klikněte pro vložení podnadpisu</a:t>
            </a:r>
          </a:p>
        </p:txBody>
      </p:sp>
      <p:sp>
        <p:nvSpPr>
          <p:cNvPr id="21" name="5. Source" hidden="1">
            <a:extLst>
              <a:ext uri="{FF2B5EF4-FFF2-40B4-BE49-F238E27FC236}">
                <a16:creationId xmlns:a16="http://schemas.microsoft.com/office/drawing/2014/main" id="{F25A304F-F50E-4F96-991D-CFEB07060178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416052" y="4876252"/>
            <a:ext cx="5225797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 dirty="0"/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7C393009-0681-4A8F-A1E9-19E10A949DCD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9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2244259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/4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F7114D8-6025-4386-BA96-B034FE6B3C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7" name="think-cell Slide" r:id="rId11" imgW="413" imgH="416" progId="TCLayout.ActiveDocument.1">
                  <p:embed/>
                </p:oleObj>
              </mc:Choice>
              <mc:Fallback>
                <p:oleObj name="think-cell Slide" r:id="rId11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9F7114D8-6025-4386-BA96-B034FE6B3C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50854476-2923-4515-A585-4477FF861180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1875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3" name="RectangleLight">
            <a:extLst>
              <a:ext uri="{FF2B5EF4-FFF2-40B4-BE49-F238E27FC236}">
                <a16:creationId xmlns:a16="http://schemas.microsoft.com/office/drawing/2014/main" id="{A80E2F68-4ED6-42EF-9858-2FE4B1382825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6586062" y="0"/>
            <a:ext cx="2557938" cy="51435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350" b="0" i="0" u="none" strike="noStrike" kern="1200" cap="none" spc="0" normalizeH="0" baseline="0" noProof="0" dirty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8" name="Slide Number">
            <a:extLst>
              <a:ext uri="{FF2B5EF4-FFF2-40B4-BE49-F238E27FC236}">
                <a16:creationId xmlns:a16="http://schemas.microsoft.com/office/drawing/2014/main" id="{D0E8D6D4-65CF-4E97-809E-C2399703986A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marL="0" marR="0" lvl="0" indent="0" algn="r" defTabSz="4580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BDCABE-3F10-B64C-92F1-862014417034}" type="slidenum">
              <a:rPr kumimoji="0" lang="cs-CZ" sz="675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pPr marL="0" marR="0" lvl="0" indent="0" algn="r" defTabSz="4580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67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8FFC5EFA-01A0-4033-8D7E-3C2B1F490A33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16052" y="433948"/>
            <a:ext cx="5939028" cy="28854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1555BB7F-874D-4148-9E84-841F62C8E9D4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416052" y="744366"/>
            <a:ext cx="5939028" cy="2077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dirty="0"/>
              <a:t>Klikněte pro vložení podnadpisu</a:t>
            </a:r>
          </a:p>
        </p:txBody>
      </p:sp>
      <p:sp>
        <p:nvSpPr>
          <p:cNvPr id="22" name="5. Source" hidden="1">
            <a:extLst>
              <a:ext uri="{FF2B5EF4-FFF2-40B4-BE49-F238E27FC236}">
                <a16:creationId xmlns:a16="http://schemas.microsoft.com/office/drawing/2014/main" id="{F5E9C22A-A356-4521-A359-338A663DFEA2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Tx/>
              <a:buSzTx/>
              <a:buFont typeface="Segoe UI" panose="020B0502040204020203" pitchFamily="34" charset="0"/>
              <a:buChar char="​"/>
              <a:tabLst/>
              <a:defRPr/>
            </a:pPr>
            <a:r>
              <a:rPr kumimoji="0" lang="cs-CZ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DEC2F904-C5C8-4B39-9C46-6CA56144D86A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9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3292082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648A5D5-75B9-4F02-A4CB-B3C65A9BF2C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61" name="think-cell Slide" r:id="rId9" imgW="592" imgH="591" progId="TCLayout.ActiveDocument.1">
                  <p:embed/>
                </p:oleObj>
              </mc:Choice>
              <mc:Fallback>
                <p:oleObj name="think-cell Slide" r:id="rId9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648A5D5-75B9-4F02-A4CB-B3C65A9BF2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A58AAF75-30DC-408A-933A-149F2D14D18F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1875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0AA537C7-2883-43C1-848C-3A4E9645077F}"/>
              </a:ext>
            </a:extLst>
          </p:cNvPr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cs-CZ" sz="675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458058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cs-CZ" sz="675" b="0" dirty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2. Slide Title">
            <a:extLst>
              <a:ext uri="{FF2B5EF4-FFF2-40B4-BE49-F238E27FC236}">
                <a16:creationId xmlns:a16="http://schemas.microsoft.com/office/drawing/2014/main" id="{6C3D89FC-A4B9-4683-B64F-B0644150274F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416052" y="131378"/>
            <a:ext cx="8311896" cy="74213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10" name="5. Source" hidden="1">
            <a:extLst>
              <a:ext uri="{FF2B5EF4-FFF2-40B4-BE49-F238E27FC236}">
                <a16:creationId xmlns:a16="http://schemas.microsoft.com/office/drawing/2014/main" id="{81E2484B-3E40-408C-A350-5EB40C8A09F0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 dirty="0"/>
              <a:t>Zdroj: …</a:t>
            </a:r>
          </a:p>
        </p:txBody>
      </p:sp>
      <p:sp>
        <p:nvSpPr>
          <p:cNvPr id="8" name="1. On-page tracker">
            <a:extLst>
              <a:ext uri="{FF2B5EF4-FFF2-40B4-BE49-F238E27FC236}">
                <a16:creationId xmlns:a16="http://schemas.microsoft.com/office/drawing/2014/main" id="{931AA88E-24E2-4493-A340-98EE8666A3B2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7530291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220E9A7C-FB74-480B-8212-8CE5C1AF5D1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5" name="think-cell Slide" r:id="rId7" imgW="592" imgH="591" progId="TCLayout.ActiveDocument.1">
                  <p:embed/>
                </p:oleObj>
              </mc:Choice>
              <mc:Fallback>
                <p:oleObj name="think-cell Slide" r:id="rId7" imgW="592" imgH="591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220E9A7C-FB74-480B-8212-8CE5C1AF5D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">
            <a:extLst>
              <a:ext uri="{FF2B5EF4-FFF2-40B4-BE49-F238E27FC236}">
                <a16:creationId xmlns:a16="http://schemas.microsoft.com/office/drawing/2014/main" id="{6982A9EE-ED1D-4D7E-84CA-3C36D0891D68}"/>
              </a:ext>
            </a:extLst>
          </p:cNvPr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cs-CZ" sz="675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458058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cs-CZ" sz="675" b="0" dirty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5. Source" hidden="1">
            <a:extLst>
              <a:ext uri="{FF2B5EF4-FFF2-40B4-BE49-F238E27FC236}">
                <a16:creationId xmlns:a16="http://schemas.microsoft.com/office/drawing/2014/main" id="{09F9A864-CDB7-4063-BBF8-591908AA18D0}"/>
              </a:ext>
            </a:extLst>
          </p:cNvPr>
          <p:cNvSpPr txBox="1"/>
          <p:nvPr userDrawn="1">
            <p:custDataLst>
              <p:tags r:id="rId4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 dirty="0"/>
              <a:t>Zdroj: …</a:t>
            </a:r>
          </a:p>
        </p:txBody>
      </p:sp>
      <p:sp>
        <p:nvSpPr>
          <p:cNvPr id="8" name="1. On-page tracker">
            <a:extLst>
              <a:ext uri="{FF2B5EF4-FFF2-40B4-BE49-F238E27FC236}">
                <a16:creationId xmlns:a16="http://schemas.microsoft.com/office/drawing/2014/main" id="{BD5E1493-E8EF-4031-B447-85DA0B41811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3209094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A954CCC1-5027-4384-BFF6-B54153C697A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9" name="think-cell Slide" r:id="rId5" imgW="592" imgH="591" progId="TCLayout.ActiveDocument.1">
                  <p:embed/>
                </p:oleObj>
              </mc:Choice>
              <mc:Fallback>
                <p:oleObj name="think-cell Slide" r:id="rId5" imgW="592" imgH="591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A954CCC1-5027-4384-BFF6-B54153C697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330AE89A-7771-4A6E-A02D-893DCB66C876}"/>
              </a:ext>
            </a:extLst>
          </p:cNvPr>
          <p:cNvSpPr txBox="1"/>
          <p:nvPr userDrawn="1">
            <p:custDataLst>
              <p:tags r:id="rId3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 dirty="0"/>
              <a:t>Zdroj: 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57F457-6247-44D4-BE3C-66B191EB78D5}"/>
              </a:ext>
            </a:extLst>
          </p:cNvPr>
          <p:cNvSpPr txBox="1"/>
          <p:nvPr userDrawn="1"/>
        </p:nvSpPr>
        <p:spPr>
          <a:xfrm>
            <a:off x="2212381" y="1775378"/>
            <a:ext cx="4719242" cy="15927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>
            <a:lvl1pPr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sz="1600">
                <a:cs typeface="Arial" panose="020B0604020202020204" pitchFamily="34" charset="0"/>
              </a:defRPr>
            </a:lvl1pPr>
            <a:lvl2pPr marL="228600" lvl="1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lvl="2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lvl="3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lvl="4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algn="ctr"/>
            <a:r>
              <a:rPr lang="cs-CZ" sz="10350" dirty="0"/>
              <a:t>DĚKUJI</a:t>
            </a:r>
          </a:p>
        </p:txBody>
      </p:sp>
    </p:spTree>
    <p:extLst>
      <p:ext uri="{BB962C8B-B14F-4D97-AF65-F5344CB8AC3E}">
        <p14:creationId xmlns:p14="http://schemas.microsoft.com/office/powerpoint/2010/main" val="1442846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62744" y="261680"/>
            <a:ext cx="8418512" cy="369332"/>
          </a:xfrm>
        </p:spPr>
        <p:txBody>
          <a:bodyPr anchor="t" anchorCtr="0"/>
          <a:lstStyle>
            <a:lvl1pPr>
              <a:defRPr>
                <a:solidFill>
                  <a:srgbClr val="004B8D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363538" y="912777"/>
            <a:ext cx="8418512" cy="3268698"/>
          </a:xfrm>
        </p:spPr>
        <p:txBody>
          <a:bodyPr tIns="0"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713174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33B562A0-3D6C-45D0-9E85-8A28A804D0F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33"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33B562A0-3D6C-45D0-9E85-8A28A804D0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CC42428D-965F-410A-AAB0-2F4E028AF07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3300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6" name="Documenttype">
            <a:extLst>
              <a:ext uri="{FF2B5EF4-FFF2-40B4-BE49-F238E27FC236}">
                <a16:creationId xmlns:a16="http://schemas.microsoft.com/office/drawing/2014/main" id="{0CADA7EB-5C2E-4AD4-A32E-534A28817C8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13101" y="3382626"/>
            <a:ext cx="7295096" cy="16158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buNone/>
              <a:defRPr sz="1050">
                <a:solidFill>
                  <a:schemeClr val="tx1"/>
                </a:solidFill>
              </a:defRPr>
            </a:lvl1pPr>
            <a:lvl2pPr marL="86916" indent="0">
              <a:buNone/>
              <a:defRPr>
                <a:solidFill>
                  <a:schemeClr val="bg1"/>
                </a:solidFill>
              </a:defRPr>
            </a:lvl2pPr>
            <a:lvl3pPr marL="349758" indent="0">
              <a:buNone/>
              <a:defRPr>
                <a:solidFill>
                  <a:schemeClr val="bg1"/>
                </a:solidFill>
              </a:defRPr>
            </a:lvl3pPr>
            <a:lvl4pPr marL="610362" indent="0">
              <a:buNone/>
              <a:defRPr>
                <a:solidFill>
                  <a:schemeClr val="bg1"/>
                </a:solidFill>
              </a:defRPr>
            </a:lvl4pPr>
            <a:lvl5pPr marL="870966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cs-CZ" dirty="0"/>
              <a:t>Vložit datum nebo titul / jméno a pozici</a:t>
            </a:r>
          </a:p>
        </p:txBody>
      </p:sp>
      <p:sp>
        <p:nvSpPr>
          <p:cNvPr id="18" name="Subtitle">
            <a:extLst>
              <a:ext uri="{FF2B5EF4-FFF2-40B4-BE49-F238E27FC236}">
                <a16:creationId xmlns:a16="http://schemas.microsoft.com/office/drawing/2014/main" id="{C85A1636-E33D-4640-A4BA-89E2008C1ED4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413956" y="3069420"/>
            <a:ext cx="7295096" cy="23083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dirty="0"/>
              <a:t>Vložit podnadpis / téma</a:t>
            </a:r>
          </a:p>
        </p:txBody>
      </p:sp>
      <p:sp>
        <p:nvSpPr>
          <p:cNvPr id="20" name="Title">
            <a:extLst>
              <a:ext uri="{FF2B5EF4-FFF2-40B4-BE49-F238E27FC236}">
                <a16:creationId xmlns:a16="http://schemas.microsoft.com/office/drawing/2014/main" id="{AA4E4E19-7239-46DA-AE24-CE9556C9BE7D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13956" y="2470804"/>
            <a:ext cx="7295096" cy="507831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300" baseline="0">
                <a:ln w="6350" cap="flat">
                  <a:noFill/>
                  <a:miter lim="800000"/>
                </a:ln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Vložit hlavní název prezentace</a:t>
            </a:r>
          </a:p>
        </p:txBody>
      </p:sp>
    </p:spTree>
    <p:extLst>
      <p:ext uri="{BB962C8B-B14F-4D97-AF65-F5344CB8AC3E}">
        <p14:creationId xmlns:p14="http://schemas.microsoft.com/office/powerpoint/2010/main" val="6165829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33B562A0-3D6C-45D0-9E85-8A28A804D0F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3"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CC42428D-965F-410A-AAB0-2F4E028AF07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3300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8B16A7-DC98-4FD4-AC6A-AB0FBA3C1B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lum bright="70000" contrast="-70000"/>
          </a:blip>
          <a:srcRect t="12596" b="12596"/>
          <a:stretch/>
        </p:blipFill>
        <p:spPr>
          <a:xfrm>
            <a:off x="2383" y="1317880"/>
            <a:ext cx="9141618" cy="3846761"/>
          </a:xfrm>
          <a:prstGeom prst="rect">
            <a:avLst/>
          </a:prstGeom>
        </p:spPr>
      </p:pic>
      <p:pic>
        <p:nvPicPr>
          <p:cNvPr id="8" name="Obrázek 8">
            <a:extLst>
              <a:ext uri="{FF2B5EF4-FFF2-40B4-BE49-F238E27FC236}">
                <a16:creationId xmlns:a16="http://schemas.microsoft.com/office/drawing/2014/main" id="{0D3B8D85-06D0-4FFC-B83B-732020BF83CF}"/>
              </a:ext>
            </a:extLst>
          </p:cNvPr>
          <p:cNvPicPr/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9" t="9679" r="9679" b="9679"/>
          <a:stretch/>
        </p:blipFill>
        <p:spPr bwMode="auto">
          <a:xfrm>
            <a:off x="7508579" y="431820"/>
            <a:ext cx="1035347" cy="102702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Documenttype">
            <a:extLst>
              <a:ext uri="{FF2B5EF4-FFF2-40B4-BE49-F238E27FC236}">
                <a16:creationId xmlns:a16="http://schemas.microsoft.com/office/drawing/2014/main" id="{0CADA7EB-5C2E-4AD4-A32E-534A28817C8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13101" y="2805568"/>
            <a:ext cx="7295096" cy="16158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cs-CZ" sz="1050" dirty="0"/>
            </a:lvl1pPr>
          </a:lstStyle>
          <a:p>
            <a:pPr lvl="0">
              <a:buNone/>
            </a:pPr>
            <a:r>
              <a:rPr lang="cs-CZ" dirty="0"/>
              <a:t>Vložit datum nebo titul / jméno a pozici</a:t>
            </a:r>
          </a:p>
        </p:txBody>
      </p:sp>
      <p:sp>
        <p:nvSpPr>
          <p:cNvPr id="18" name="Subtitle">
            <a:extLst>
              <a:ext uri="{FF2B5EF4-FFF2-40B4-BE49-F238E27FC236}">
                <a16:creationId xmlns:a16="http://schemas.microsoft.com/office/drawing/2014/main" id="{C85A1636-E33D-4640-A4BA-89E2008C1ED4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413956" y="2492361"/>
            <a:ext cx="7295096" cy="23083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cs-CZ" sz="1500" dirty="0"/>
            </a:lvl1pPr>
          </a:lstStyle>
          <a:p>
            <a:pPr lvl="0">
              <a:buNone/>
            </a:pPr>
            <a:r>
              <a:rPr lang="cs-CZ" dirty="0"/>
              <a:t>Vložit podnadpis / téma</a:t>
            </a:r>
          </a:p>
        </p:txBody>
      </p:sp>
      <p:sp>
        <p:nvSpPr>
          <p:cNvPr id="20" name="Title">
            <a:extLst>
              <a:ext uri="{FF2B5EF4-FFF2-40B4-BE49-F238E27FC236}">
                <a16:creationId xmlns:a16="http://schemas.microsoft.com/office/drawing/2014/main" id="{AA4E4E19-7239-46DA-AE24-CE9556C9BE7D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13956" y="1893746"/>
            <a:ext cx="7295096" cy="50783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cs-CZ" sz="3300" dirty="0"/>
            </a:lvl1pPr>
          </a:lstStyle>
          <a:p>
            <a:pPr lvl="0"/>
            <a:r>
              <a:rPr lang="cs-CZ" dirty="0"/>
              <a:t>Vložit hlavní název prezentace</a:t>
            </a:r>
          </a:p>
        </p:txBody>
      </p:sp>
    </p:spTree>
    <p:extLst>
      <p:ext uri="{BB962C8B-B14F-4D97-AF65-F5344CB8AC3E}">
        <p14:creationId xmlns:p14="http://schemas.microsoft.com/office/powerpoint/2010/main" val="28570709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D8EFF8A2-0FB9-4B25-8B8D-4923532749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7"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1" hidden="1">
            <a:extLst>
              <a:ext uri="{FF2B5EF4-FFF2-40B4-BE49-F238E27FC236}">
                <a16:creationId xmlns:a16="http://schemas.microsoft.com/office/drawing/2014/main" id="{FCC3A0E6-E630-4C26-B008-93BA0B5B110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1875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" name="2. Slide Title">
            <a:extLst>
              <a:ext uri="{FF2B5EF4-FFF2-40B4-BE49-F238E27FC236}">
                <a16:creationId xmlns:a16="http://schemas.microsoft.com/office/drawing/2014/main" id="{699FD2C4-82B5-475E-9235-DB128978B618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416052" y="389259"/>
            <a:ext cx="8311896" cy="288541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cs-CZ" dirty="0"/>
            </a:lvl1pPr>
          </a:lstStyle>
          <a:p>
            <a:pPr lvl="0"/>
            <a:r>
              <a:rPr lang="cs-CZ" dirty="0"/>
              <a:t>Klikněte pro vložení nadpisu</a:t>
            </a:r>
          </a:p>
        </p:txBody>
      </p:sp>
      <p:sp>
        <p:nvSpPr>
          <p:cNvPr id="14" name="3. Subtitle">
            <a:extLst>
              <a:ext uri="{FF2B5EF4-FFF2-40B4-BE49-F238E27FC236}">
                <a16:creationId xmlns:a16="http://schemas.microsoft.com/office/drawing/2014/main" id="{D4D36123-678D-4B6C-A648-186F85BE34AE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416052" y="744366"/>
            <a:ext cx="8311896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lang="cs-CZ" sz="1350" b="0" dirty="0"/>
            </a:lvl1pPr>
          </a:lstStyle>
          <a:p>
            <a:pPr lvl="0">
              <a:buNone/>
            </a:pPr>
            <a:r>
              <a:rPr lang="cs-CZ" dirty="0"/>
              <a:t>Klikněte pro vložení podnadpisu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66686DBA-90DA-4033-B950-94CBD0D7A425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cs-CZ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cs-CZ" sz="67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9238B1D6-2095-4826-AA45-9A4E6F7D1A16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416052" y="4874066"/>
            <a:ext cx="5458396" cy="9233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sz="80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 dirty="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C30AC055-11D5-4540-94E4-C3B7BE6EFD7D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8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cs-CZ" sz="600" b="0" dirty="0">
                <a:cs typeface="+mn-cs"/>
              </a:defRPr>
            </a:lvl1pPr>
          </a:lstStyle>
          <a:p>
            <a:pPr lvl="0">
              <a:buNone/>
            </a:pPr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2173549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6" hidden="1">
            <a:extLst>
              <a:ext uri="{FF2B5EF4-FFF2-40B4-BE49-F238E27FC236}">
                <a16:creationId xmlns:a16="http://schemas.microsoft.com/office/drawing/2014/main" id="{9BA84E71-6FE7-4585-B82E-BE56033119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1" name="think-cell Slide" r:id="rId9" imgW="592" imgH="591" progId="TCLayout.ActiveDocument.1">
                  <p:embed/>
                </p:oleObj>
              </mc:Choice>
              <mc:Fallback>
                <p:oleObj name="think-cell Slide" r:id="rId9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" hidden="1">
            <a:extLst>
              <a:ext uri="{FF2B5EF4-FFF2-40B4-BE49-F238E27FC236}">
                <a16:creationId xmlns:a16="http://schemas.microsoft.com/office/drawing/2014/main" id="{D62A08AB-557D-4245-84FA-9DB6B6C6845A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1875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" name="2. Slide Title">
            <a:extLst>
              <a:ext uri="{FF2B5EF4-FFF2-40B4-BE49-F238E27FC236}">
                <a16:creationId xmlns:a16="http://schemas.microsoft.com/office/drawing/2014/main" id="{064E079D-5BD2-4787-A7F2-0859A1CB5E94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416052" y="1279922"/>
            <a:ext cx="2859786" cy="521208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ln w="6350" cap="flat">
                  <a:noFill/>
                  <a:miter lim="800000"/>
                </a:ln>
              </a:defRPr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EFB4BF85-6002-4998-80DC-DC1B92544D1D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cs-CZ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cs-CZ" sz="67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" name="5. Source" hidden="1">
            <a:extLst>
              <a:ext uri="{FF2B5EF4-FFF2-40B4-BE49-F238E27FC236}">
                <a16:creationId xmlns:a16="http://schemas.microsoft.com/office/drawing/2014/main" id="{0E2D5DBB-C1B8-4A27-836D-C2E6D553234D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A2582D75-79F8-4634-92EF-A9F0840C018B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9419717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 hidden="1">
            <a:extLst>
              <a:ext uri="{FF2B5EF4-FFF2-40B4-BE49-F238E27FC236}">
                <a16:creationId xmlns:a16="http://schemas.microsoft.com/office/drawing/2014/main" id="{3C4F5195-E8F7-4A2F-B02E-643BB3D8838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5" name="think-cell Slide" r:id="rId9" imgW="592" imgH="591" progId="TCLayout.ActiveDocument.1">
                  <p:embed/>
                </p:oleObj>
              </mc:Choice>
              <mc:Fallback>
                <p:oleObj name="think-cell Slide" r:id="rId9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515EFC92-5E3D-4BDC-A378-85D30212A9E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1875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" name="2. Slide Title">
            <a:extLst>
              <a:ext uri="{FF2B5EF4-FFF2-40B4-BE49-F238E27FC236}">
                <a16:creationId xmlns:a16="http://schemas.microsoft.com/office/drawing/2014/main" id="{064E079D-5BD2-4787-A7F2-0859A1CB5E94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416052" y="2427480"/>
            <a:ext cx="3799332" cy="288541"/>
          </a:xfrm>
          <a:prstGeom prst="rect">
            <a:avLst/>
          </a:prstGeom>
        </p:spPr>
        <p:txBody>
          <a:bodyPr rIns="365760" anchor="ctr">
            <a:spAutoFit/>
          </a:bodyPr>
          <a:lstStyle>
            <a:lvl1pPr>
              <a:defRPr>
                <a:ln w="6350" cap="flat">
                  <a:noFill/>
                  <a:miter lim="800000"/>
                </a:ln>
              </a:defRPr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2BF771FC-DD10-42B6-A51E-7F1E26F8184D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cs-CZ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cs-CZ" sz="67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C0D33C43-5B9F-44B4-82FA-BAAD11A7FB8E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E4983596-431B-4F12-AA07-76914CD3DEE7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31082313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305B6D76-6B4B-4ED5-B8F1-5D1D0983125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9" name="think-cell Slide" r:id="rId9" imgW="592" imgH="591" progId="TCLayout.ActiveDocument.1">
                  <p:embed/>
                </p:oleObj>
              </mc:Choice>
              <mc:Fallback>
                <p:oleObj name="think-cell Slide" r:id="rId9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BDCF374B-2477-45CD-A00B-B8676A45ACDF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3300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" name="2. Slide Title">
            <a:extLst>
              <a:ext uri="{FF2B5EF4-FFF2-40B4-BE49-F238E27FC236}">
                <a16:creationId xmlns:a16="http://schemas.microsoft.com/office/drawing/2014/main" id="{99495DFD-8D6A-4DD8-AE3A-47FA42AA0A4F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416052" y="3435351"/>
            <a:ext cx="8311896" cy="507831"/>
          </a:xfrm>
        </p:spPr>
        <p:txBody>
          <a:bodyPr anchor="b">
            <a:spAutoFit/>
          </a:bodyPr>
          <a:lstStyle>
            <a:lvl1pPr>
              <a:lnSpc>
                <a:spcPct val="100000"/>
              </a:lnSpc>
              <a:defRPr sz="3300"/>
            </a:lvl1pPr>
          </a:lstStyle>
          <a:p>
            <a:r>
              <a:rPr lang="cs-CZ" dirty="0"/>
              <a:t>Klikněte pro vložení názvu sekce</a:t>
            </a:r>
          </a:p>
        </p:txBody>
      </p:sp>
      <p:sp>
        <p:nvSpPr>
          <p:cNvPr id="8" name="Slide Number">
            <a:extLst>
              <a:ext uri="{FF2B5EF4-FFF2-40B4-BE49-F238E27FC236}">
                <a16:creationId xmlns:a16="http://schemas.microsoft.com/office/drawing/2014/main" id="{A86AE8A6-05EF-4E76-AAAD-41743692E9F9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cs-CZ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cs-CZ" sz="67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" name="5. Source" hidden="1">
            <a:extLst>
              <a:ext uri="{FF2B5EF4-FFF2-40B4-BE49-F238E27FC236}">
                <a16:creationId xmlns:a16="http://schemas.microsoft.com/office/drawing/2014/main" id="{B871FE09-BB6E-4334-B0EA-E52395AA61B3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9" name="1. On-page tracker">
            <a:extLst>
              <a:ext uri="{FF2B5EF4-FFF2-40B4-BE49-F238E27FC236}">
                <a16:creationId xmlns:a16="http://schemas.microsoft.com/office/drawing/2014/main" id="{FA764DC8-CEA6-42F3-8E66-7C768AAD275E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1106718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EC6EE29E-F64A-419F-BFB0-EEDEB71953F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63" name="think-cell Slide" r:id="rId10" imgW="592" imgH="591" progId="TCLayout.ActiveDocument.1">
                  <p:embed/>
                </p:oleObj>
              </mc:Choice>
              <mc:Fallback>
                <p:oleObj name="think-cell Slide" r:id="rId10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69526043-F22A-4ED3-B0A1-DD7C4F83AF9B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2550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8" name="2. Slide Title">
            <a:extLst>
              <a:ext uri="{FF2B5EF4-FFF2-40B4-BE49-F238E27FC236}">
                <a16:creationId xmlns:a16="http://schemas.microsoft.com/office/drawing/2014/main" id="{EA735538-C733-4892-93A4-7B433D8B8293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29284" y="2647551"/>
            <a:ext cx="6885432" cy="412036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5000"/>
              </a:lnSpc>
              <a:defRPr sz="2550"/>
            </a:lvl1pPr>
          </a:lstStyle>
          <a:p>
            <a:r>
              <a:rPr lang="cs-CZ" dirty="0"/>
              <a:t>„Klikněte pro vložení citátu</a:t>
            </a:r>
          </a:p>
        </p:txBody>
      </p:sp>
      <p:sp>
        <p:nvSpPr>
          <p:cNvPr id="6" name="3. Subtitle">
            <a:extLst>
              <a:ext uri="{FF2B5EF4-FFF2-40B4-BE49-F238E27FC236}">
                <a16:creationId xmlns:a16="http://schemas.microsoft.com/office/drawing/2014/main" id="{8DB5022C-F66C-4018-82F3-195571DDD527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1129284" y="3213473"/>
            <a:ext cx="6885432" cy="20774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Tx/>
              <a:buSzTx/>
              <a:buFont typeface="Segoe UI" panose="020B0502040204020203" pitchFamily="34" charset="0"/>
              <a:buNone/>
              <a:tabLst/>
              <a:defRPr sz="135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lang="cs-CZ" dirty="0"/>
              <a:t>Klikněte pro přidání zdroje citátu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FAEB6FCE-50CC-4F2B-A5B3-CB508EDFCD46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cs-CZ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cs-CZ" sz="67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7" name="5. Source" hidden="1">
            <a:extLst>
              <a:ext uri="{FF2B5EF4-FFF2-40B4-BE49-F238E27FC236}">
                <a16:creationId xmlns:a16="http://schemas.microsoft.com/office/drawing/2014/main" id="{97195F4E-ECA7-41A9-AFF3-0C4DAD103DA6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556D1499-3230-4098-85B2-D4CC7CA621F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8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26403156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DA8D6A48-EE20-4EB4-A234-9F3B16C0287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87" name="think-cell Slide" r:id="rId11" imgW="413" imgH="416" progId="TCLayout.ActiveDocument.1">
                  <p:embed/>
                </p:oleObj>
              </mc:Choice>
              <mc:Fallback>
                <p:oleObj name="think-cell Slide" r:id="rId11" imgW="413" imgH="4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67C50C85-5FB9-4798-A8A4-1DA5B9F3ACC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1875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6" name="RectangleLight">
            <a:extLst>
              <a:ext uri="{FF2B5EF4-FFF2-40B4-BE49-F238E27FC236}">
                <a16:creationId xmlns:a16="http://schemas.microsoft.com/office/drawing/2014/main" id="{3FA229FA-A3E6-464F-8FAE-54175450EBEB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2560320" y="0"/>
            <a:ext cx="6583680" cy="51435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350" dirty="0">
              <a:solidFill>
                <a:srgbClr val="F0F0F0"/>
              </a:solidFill>
            </a:endParaRP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ACF9526A-1F1C-4E57-8A8D-21EDBC12066F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cs-CZ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cs-CZ" sz="67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6647A441-8DE4-4236-BCC7-B694B2C59E00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16052" y="2058277"/>
            <a:ext cx="1885950" cy="577081"/>
          </a:xfrm>
        </p:spPr>
        <p:txBody>
          <a:bodyPr anchor="b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A4DBA574-6D59-4DFD-82A7-9B1E9AEB906E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416052" y="2744733"/>
            <a:ext cx="1885950" cy="41549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Tx/>
              <a:buSzTx/>
              <a:buFont typeface="Segoe UI" panose="020B0502040204020203" pitchFamily="34" charset="0"/>
              <a:buNone/>
              <a:tabLst/>
              <a:defRPr sz="1350" b="0">
                <a:solidFill>
                  <a:schemeClr val="tx1"/>
                </a:solidFill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Tx/>
              <a:buSzTx/>
              <a:buFont typeface="Segoe UI" panose="020B0502040204020203" pitchFamily="34" charset="0"/>
              <a:buNone/>
              <a:tabLst/>
              <a:defRPr/>
            </a:pPr>
            <a:r>
              <a:rPr lang="cs-CZ" dirty="0"/>
              <a:t>Klikněte pro vložení podnadpisu</a:t>
            </a:r>
          </a:p>
        </p:txBody>
      </p:sp>
      <p:sp>
        <p:nvSpPr>
          <p:cNvPr id="21" name="5. Source" hidden="1">
            <a:extLst>
              <a:ext uri="{FF2B5EF4-FFF2-40B4-BE49-F238E27FC236}">
                <a16:creationId xmlns:a16="http://schemas.microsoft.com/office/drawing/2014/main" id="{25B2DE14-9B3F-4199-B082-9FEB12CE57EA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96552B7E-7081-4EA8-9351-FE4C7216ADF2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9"/>
            </p:custDataLst>
          </p:nvPr>
        </p:nvSpPr>
        <p:spPr>
          <a:xfrm>
            <a:off x="416052" y="31198"/>
            <a:ext cx="1885951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14156123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CEE6E84E-0DE7-4EEF-8932-BF42153B3B5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11" name="think-cell Slide" r:id="rId11" imgW="413" imgH="416" progId="TCLayout.ActiveDocument.1">
                  <p:embed/>
                </p:oleObj>
              </mc:Choice>
              <mc:Fallback>
                <p:oleObj name="think-cell Slide" r:id="rId11" imgW="413" imgH="4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29D2CA90-0144-4292-9526-98A508F5317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1875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6" name="RectangleLight">
            <a:extLst>
              <a:ext uri="{FF2B5EF4-FFF2-40B4-BE49-F238E27FC236}">
                <a16:creationId xmlns:a16="http://schemas.microsoft.com/office/drawing/2014/main" id="{3FA229FA-A3E6-464F-8FAE-54175450EBEB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3273552" y="0"/>
            <a:ext cx="5870448" cy="51435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350" dirty="0">
              <a:solidFill>
                <a:srgbClr val="F0F0F0"/>
              </a:solidFill>
            </a:endParaRP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36B65DC7-979F-4AB7-9872-8CF5F2DCB753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cs-CZ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cs-CZ" sz="67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4EF89F43-35C6-451B-BBE8-87D2B8B83F5E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16052" y="2058277"/>
            <a:ext cx="2599182" cy="577081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9F06A69A-B095-4159-932B-3658DD253FDF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416052" y="2744734"/>
            <a:ext cx="2599181" cy="2077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cs-CZ" dirty="0"/>
              <a:t>Klikněte pro vložení podnadpisu</a:t>
            </a:r>
          </a:p>
        </p:txBody>
      </p:sp>
      <p:sp>
        <p:nvSpPr>
          <p:cNvPr id="21" name="5. Source" hidden="1">
            <a:extLst>
              <a:ext uri="{FF2B5EF4-FFF2-40B4-BE49-F238E27FC236}">
                <a16:creationId xmlns:a16="http://schemas.microsoft.com/office/drawing/2014/main" id="{DA204BE1-D5C8-4D03-9090-21D41FEC78E0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79C07342-0520-417C-B878-54C94CBD8539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9"/>
            </p:custDataLst>
          </p:nvPr>
        </p:nvSpPr>
        <p:spPr>
          <a:xfrm>
            <a:off x="416051" y="31198"/>
            <a:ext cx="2599183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31585144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9F7114D8-6025-4386-BA96-B034FE6B3C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5" name="think-cell Slide" r:id="rId11" imgW="413" imgH="416" progId="TCLayout.ActiveDocument.1">
                  <p:embed/>
                </p:oleObj>
              </mc:Choice>
              <mc:Fallback>
                <p:oleObj name="think-cell Slide" r:id="rId11" imgW="413" imgH="4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1725BD87-3C3D-45F6-BBCF-F06FD867659F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1875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" name="RectangleLight">
            <a:extLst>
              <a:ext uri="{FF2B5EF4-FFF2-40B4-BE49-F238E27FC236}">
                <a16:creationId xmlns:a16="http://schemas.microsoft.com/office/drawing/2014/main" id="{2365F90A-9CD8-40EE-93CD-2729135A9569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4569714" y="0"/>
            <a:ext cx="4574286" cy="51435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350" dirty="0">
              <a:solidFill>
                <a:srgbClr val="F0F0F0"/>
              </a:solidFill>
            </a:endParaRPr>
          </a:p>
        </p:txBody>
      </p:sp>
      <p:sp>
        <p:nvSpPr>
          <p:cNvPr id="18" name="Slide Number">
            <a:extLst>
              <a:ext uri="{FF2B5EF4-FFF2-40B4-BE49-F238E27FC236}">
                <a16:creationId xmlns:a16="http://schemas.microsoft.com/office/drawing/2014/main" id="{D0E8D6D4-65CF-4E97-809E-C2399703986A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cs-CZ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cs-CZ" sz="67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8FFC5EFA-01A0-4033-8D7E-3C2B1F490A33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16052" y="433948"/>
            <a:ext cx="3799332" cy="28854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1555BB7F-874D-4148-9E84-841F62C8E9D4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416052" y="744366"/>
            <a:ext cx="3799332" cy="2077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dirty="0"/>
              <a:t>Klikněte pro vložení podnadpisu</a:t>
            </a:r>
          </a:p>
        </p:txBody>
      </p:sp>
      <p:sp>
        <p:nvSpPr>
          <p:cNvPr id="22" name="5. Source" hidden="1">
            <a:extLst>
              <a:ext uri="{FF2B5EF4-FFF2-40B4-BE49-F238E27FC236}">
                <a16:creationId xmlns:a16="http://schemas.microsoft.com/office/drawing/2014/main" id="{F5E9C22A-A356-4521-A359-338A663DFEA2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E9BE4D1E-183A-499B-BFC7-798294EB7AE9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9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525211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08575" y="359267"/>
            <a:ext cx="3673475" cy="369332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400">
                <a:solidFill>
                  <a:srgbClr val="004B8D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363537" y="356640"/>
            <a:ext cx="4384675" cy="3824835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5108575" y="796532"/>
            <a:ext cx="3673475" cy="3384943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7131744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293AC4C-5B2F-4A0C-8C9B-7295BEE1F45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59" name="think-cell Slide" r:id="rId11" imgW="572" imgH="588" progId="TCLayout.ActiveDocument.1">
                  <p:embed/>
                </p:oleObj>
              </mc:Choice>
              <mc:Fallback>
                <p:oleObj name="think-cell Slide" r:id="rId11" imgW="572" imgH="58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2D668F04-7049-40BA-8D63-D8BBB6921318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1875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0415F114-7B0E-43F2-8881-F0D9FB2A643B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416052" y="433948"/>
            <a:ext cx="5225796" cy="28854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7" name="RectangleLight">
            <a:extLst>
              <a:ext uri="{FF2B5EF4-FFF2-40B4-BE49-F238E27FC236}">
                <a16:creationId xmlns:a16="http://schemas.microsoft.com/office/drawing/2014/main" id="{2365F90A-9CD8-40EE-93CD-2729135A9569}"/>
              </a:ext>
            </a:extLst>
          </p:cNvPr>
          <p:cNvSpPr/>
          <p:nvPr userDrawn="1">
            <p:custDataLst>
              <p:tags r:id="rId5"/>
            </p:custDataLst>
          </p:nvPr>
        </p:nvSpPr>
        <p:spPr bwMode="ltGray">
          <a:xfrm>
            <a:off x="5872734" y="0"/>
            <a:ext cx="3271266" cy="51435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350" dirty="0">
              <a:solidFill>
                <a:srgbClr val="F0F0F0"/>
              </a:solidFill>
            </a:endParaRP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3B7A7C0C-AC02-4989-860B-73442D510162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cs-CZ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cs-CZ" sz="67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712BED6B-950C-4FB8-AEE1-14FA61D013FF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416052" y="744366"/>
            <a:ext cx="5225796" cy="2077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dirty="0"/>
              <a:t>Klikněte pro vložení podnadpisu</a:t>
            </a:r>
          </a:p>
        </p:txBody>
      </p:sp>
      <p:sp>
        <p:nvSpPr>
          <p:cNvPr id="21" name="5. Source" hidden="1">
            <a:extLst>
              <a:ext uri="{FF2B5EF4-FFF2-40B4-BE49-F238E27FC236}">
                <a16:creationId xmlns:a16="http://schemas.microsoft.com/office/drawing/2014/main" id="{F25A304F-F50E-4F96-991D-CFEB07060178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416052" y="4876252"/>
            <a:ext cx="5225797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7C393009-0681-4A8F-A1E9-19E10A949DCD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9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8362922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/4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F7114D8-6025-4386-BA96-B034FE6B3C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83" name="think-cell Slide" r:id="rId11" imgW="413" imgH="416" progId="TCLayout.ActiveDocument.1">
                  <p:embed/>
                </p:oleObj>
              </mc:Choice>
              <mc:Fallback>
                <p:oleObj name="think-cell Slide" r:id="rId11" imgW="413" imgH="4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50854476-2923-4515-A585-4477FF861180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1875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" name="RectangleLight">
            <a:extLst>
              <a:ext uri="{FF2B5EF4-FFF2-40B4-BE49-F238E27FC236}">
                <a16:creationId xmlns:a16="http://schemas.microsoft.com/office/drawing/2014/main" id="{A80E2F68-4ED6-42EF-9858-2FE4B1382825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6586062" y="0"/>
            <a:ext cx="2557938" cy="51435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cs-CZ" sz="1350" dirty="0">
              <a:solidFill>
                <a:srgbClr val="F0F0F0"/>
              </a:solidFill>
            </a:endParaRPr>
          </a:p>
        </p:txBody>
      </p:sp>
      <p:sp>
        <p:nvSpPr>
          <p:cNvPr id="18" name="Slide Number">
            <a:extLst>
              <a:ext uri="{FF2B5EF4-FFF2-40B4-BE49-F238E27FC236}">
                <a16:creationId xmlns:a16="http://schemas.microsoft.com/office/drawing/2014/main" id="{D0E8D6D4-65CF-4E97-809E-C2399703986A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cs-CZ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cs-CZ" sz="67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8FFC5EFA-01A0-4033-8D7E-3C2B1F490A33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16052" y="433948"/>
            <a:ext cx="5939028" cy="28854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1555BB7F-874D-4148-9E84-841F62C8E9D4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416052" y="744366"/>
            <a:ext cx="5939028" cy="2077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dirty="0"/>
              <a:t>Klikněte pro vložení podnadpisu</a:t>
            </a:r>
          </a:p>
        </p:txBody>
      </p:sp>
      <p:sp>
        <p:nvSpPr>
          <p:cNvPr id="22" name="5. Source" hidden="1">
            <a:extLst>
              <a:ext uri="{FF2B5EF4-FFF2-40B4-BE49-F238E27FC236}">
                <a16:creationId xmlns:a16="http://schemas.microsoft.com/office/drawing/2014/main" id="{F5E9C22A-A356-4521-A359-338A663DFEA2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cs-CZ" sz="60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DEC2F904-C5C8-4B39-9C46-6CA56144D86A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9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757186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648A5D5-75B9-4F02-A4CB-B3C65A9BF2C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7" name="think-cell Slide" r:id="rId9" imgW="592" imgH="591" progId="TCLayout.ActiveDocument.1">
                  <p:embed/>
                </p:oleObj>
              </mc:Choice>
              <mc:Fallback>
                <p:oleObj name="think-cell Slide" r:id="rId9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A58AAF75-30DC-408A-933A-149F2D14D18F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1875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0AA537C7-2883-43C1-848C-3A4E9645077F}"/>
              </a:ext>
            </a:extLst>
          </p:cNvPr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cs-CZ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cs-CZ" sz="67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" name="2. Slide Title">
            <a:extLst>
              <a:ext uri="{FF2B5EF4-FFF2-40B4-BE49-F238E27FC236}">
                <a16:creationId xmlns:a16="http://schemas.microsoft.com/office/drawing/2014/main" id="{6C3D89FC-A4B9-4683-B64F-B0644150274F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416052" y="131378"/>
            <a:ext cx="8311896" cy="74213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10" name="5. Source" hidden="1">
            <a:extLst>
              <a:ext uri="{FF2B5EF4-FFF2-40B4-BE49-F238E27FC236}">
                <a16:creationId xmlns:a16="http://schemas.microsoft.com/office/drawing/2014/main" id="{81E2484B-3E40-408C-A350-5EB40C8A09F0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8" name="1. On-page tracker">
            <a:extLst>
              <a:ext uri="{FF2B5EF4-FFF2-40B4-BE49-F238E27FC236}">
                <a16:creationId xmlns:a16="http://schemas.microsoft.com/office/drawing/2014/main" id="{931AA88E-24E2-4493-A340-98EE8666A3B2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38350226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220E9A7C-FB74-480B-8212-8CE5C1AF5D1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31" name="think-cell Slide" r:id="rId7" imgW="592" imgH="591" progId="TCLayout.ActiveDocument.1">
                  <p:embed/>
                </p:oleObj>
              </mc:Choice>
              <mc:Fallback>
                <p:oleObj name="think-cell Slide" r:id="rId7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">
            <a:extLst>
              <a:ext uri="{FF2B5EF4-FFF2-40B4-BE49-F238E27FC236}">
                <a16:creationId xmlns:a16="http://schemas.microsoft.com/office/drawing/2014/main" id="{6982A9EE-ED1D-4D7E-84CA-3C36D0891D68}"/>
              </a:ext>
            </a:extLst>
          </p:cNvPr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cs-CZ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cs-CZ" sz="67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7" name="5. Source" hidden="1">
            <a:extLst>
              <a:ext uri="{FF2B5EF4-FFF2-40B4-BE49-F238E27FC236}">
                <a16:creationId xmlns:a16="http://schemas.microsoft.com/office/drawing/2014/main" id="{09F9A864-CDB7-4063-BBF8-591908AA18D0}"/>
              </a:ext>
            </a:extLst>
          </p:cNvPr>
          <p:cNvSpPr txBox="1"/>
          <p:nvPr userDrawn="1">
            <p:custDataLst>
              <p:tags r:id="rId4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8" name="1. On-page tracker">
            <a:extLst>
              <a:ext uri="{FF2B5EF4-FFF2-40B4-BE49-F238E27FC236}">
                <a16:creationId xmlns:a16="http://schemas.microsoft.com/office/drawing/2014/main" id="{BD5E1493-E8EF-4031-B447-85DA0B41811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39522723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A954CCC1-5027-4384-BFF6-B54153C697A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5" name="think-cell Slide" r:id="rId5" imgW="592" imgH="591" progId="TCLayout.ActiveDocument.1">
                  <p:embed/>
                </p:oleObj>
              </mc:Choice>
              <mc:Fallback>
                <p:oleObj name="think-cell Slide" r:id="rId5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330AE89A-7771-4A6E-A02D-893DCB66C876}"/>
              </a:ext>
            </a:extLst>
          </p:cNvPr>
          <p:cNvSpPr txBox="1"/>
          <p:nvPr userDrawn="1">
            <p:custDataLst>
              <p:tags r:id="rId3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>
                <a:solidFill>
                  <a:srgbClr val="000000"/>
                </a:solidFill>
              </a:rPr>
              <a:t>Zdroj: 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57F457-6247-44D4-BE3C-66B191EB78D5}"/>
              </a:ext>
            </a:extLst>
          </p:cNvPr>
          <p:cNvSpPr txBox="1"/>
          <p:nvPr userDrawn="1"/>
        </p:nvSpPr>
        <p:spPr>
          <a:xfrm>
            <a:off x="2212381" y="1775378"/>
            <a:ext cx="4719242" cy="15927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>
            <a:lvl1pPr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sz="1600">
                <a:cs typeface="Arial" panose="020B0604020202020204" pitchFamily="34" charset="0"/>
              </a:defRPr>
            </a:lvl1pPr>
            <a:lvl2pPr marL="228600" lvl="1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lvl="2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lvl="3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lvl="4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algn="ctr"/>
            <a:r>
              <a:rPr lang="cs-CZ" sz="10350" dirty="0">
                <a:solidFill>
                  <a:srgbClr val="000000"/>
                </a:solidFill>
              </a:rPr>
              <a:t>DĚKUJI</a:t>
            </a:r>
          </a:p>
        </p:txBody>
      </p:sp>
    </p:spTree>
    <p:extLst>
      <p:ext uri="{BB962C8B-B14F-4D97-AF65-F5344CB8AC3E}">
        <p14:creationId xmlns:p14="http://schemas.microsoft.com/office/powerpoint/2010/main" val="6905569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D8EFF8A2-0FB9-4B25-8B8D-4923532749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9"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9F741700-5035-4E61-A4AC-1B3C7AE220D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875" b="1" dirty="0" err="1">
              <a:solidFill>
                <a:srgbClr val="FFFFFF"/>
              </a:solidFill>
              <a:latin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15" name="2. Slide Title">
            <a:extLst>
              <a:ext uri="{FF2B5EF4-FFF2-40B4-BE49-F238E27FC236}">
                <a16:creationId xmlns:a16="http://schemas.microsoft.com/office/drawing/2014/main" id="{699FD2C4-82B5-475E-9235-DB128978B618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416052" y="389258"/>
            <a:ext cx="8311896" cy="2885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3. Subtitle">
            <a:extLst>
              <a:ext uri="{FF2B5EF4-FFF2-40B4-BE49-F238E27FC236}">
                <a16:creationId xmlns:a16="http://schemas.microsoft.com/office/drawing/2014/main" id="{D4D36123-678D-4B6C-A648-186F85BE34AE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416052" y="663544"/>
            <a:ext cx="8311896" cy="207749"/>
          </a:xfrm>
        </p:spPr>
        <p:txBody>
          <a:bodyPr wrap="square">
            <a:no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66686DBA-90DA-4033-B950-94CBD0D7A425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>
              <a:defRPr/>
            </a:pPr>
            <a:fld id="{4ABDCABE-3F10-B64C-92F1-862014417034}" type="slidenum">
              <a:rPr lang="en-US" sz="675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458058">
                <a:defRPr/>
              </a:pPr>
              <a:t>‹#›</a:t>
            </a:fld>
            <a:endParaRPr lang="en-US" sz="675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7" name="1. On-page tracker">
            <a:extLst>
              <a:ext uri="{FF2B5EF4-FFF2-40B4-BE49-F238E27FC236}">
                <a16:creationId xmlns:a16="http://schemas.microsoft.com/office/drawing/2014/main" id="{113DFDDF-7DA2-4E92-8555-8B9DB1295FAA}"/>
              </a:ext>
            </a:extLst>
          </p:cNvPr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5367528" y="66991"/>
            <a:ext cx="3360420" cy="92333"/>
          </a:xfrm>
        </p:spPr>
        <p:txBody>
          <a:bodyPr vert="horz" wrap="square" lIns="0" tIns="0" rIns="0" bIns="0" rtlCol="0" anchor="ctr" anchorCtr="0">
            <a:spAutoFit/>
          </a:bodyPr>
          <a:lstStyle>
            <a:lvl1pPr algn="r">
              <a:defRPr lang="en-US" sz="600" dirty="0"/>
            </a:lvl1pPr>
          </a:lstStyle>
          <a:p>
            <a:pPr lvl="0" algn="r"/>
            <a:r>
              <a:rPr lang="en-US" dirty="0"/>
              <a:t>Chapter › Topic</a:t>
            </a:r>
          </a:p>
        </p:txBody>
      </p:sp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9238B1D6-2095-4826-AA45-9A4E6F7D1A16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sz="600">
                <a:solidFill>
                  <a:srgbClr val="000000"/>
                </a:solidFill>
              </a:rPr>
              <a:t>Source: …</a:t>
            </a:r>
          </a:p>
        </p:txBody>
      </p:sp>
    </p:spTree>
    <p:extLst>
      <p:ext uri="{BB962C8B-B14F-4D97-AF65-F5344CB8AC3E}">
        <p14:creationId xmlns:p14="http://schemas.microsoft.com/office/powerpoint/2010/main" val="32202453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"/>
          <p:cNvSpPr txBox="1">
            <a:spLocks/>
          </p:cNvSpPr>
          <p:nvPr userDrawn="1"/>
        </p:nvSpPr>
        <p:spPr bwMode="auto">
          <a:xfrm>
            <a:off x="8739040" y="4980358"/>
            <a:ext cx="94578" cy="94193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z="612" smtClean="0">
                <a:solidFill>
                  <a:srgbClr val="808080"/>
                </a:solidFill>
              </a:rPr>
              <a:pPr/>
              <a:t>‹#›</a:t>
            </a:fld>
            <a:endParaRPr lang="en-US" sz="612" dirty="0">
              <a:solidFill>
                <a:srgbClr val="808080"/>
              </a:solidFill>
            </a:endParaRPr>
          </a:p>
        </p:txBody>
      </p:sp>
      <p:sp>
        <p:nvSpPr>
          <p:cNvPr id="9" name="SlideLogoText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7866900" y="4980358"/>
            <a:ext cx="769442" cy="9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685145"/>
            <a:r>
              <a:rPr lang="en-US" sz="612" dirty="0">
                <a:solidFill>
                  <a:srgbClr val="808080"/>
                </a:solidFill>
              </a:rPr>
              <a:t>McKinsey &amp; Company</a:t>
            </a:r>
          </a:p>
        </p:txBody>
      </p:sp>
      <p:sp>
        <p:nvSpPr>
          <p:cNvPr id="5" name="doc id" hidden="1"/>
          <p:cNvSpPr txBox="1">
            <a:spLocks noChangeArrowheads="1"/>
          </p:cNvSpPr>
          <p:nvPr userDrawn="1"/>
        </p:nvSpPr>
        <p:spPr bwMode="white">
          <a:xfrm>
            <a:off x="8269577" y="27942"/>
            <a:ext cx="647647" cy="88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en-US" sz="612" dirty="0">
              <a:solidFill>
                <a:srgbClr val="0C224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533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05">
          <p15:clr>
            <a:srgbClr val="F26B43"/>
          </p15:clr>
        </p15:guide>
        <p15:guide id="2" pos="74">
          <p15:clr>
            <a:srgbClr val="F26B43"/>
          </p15:clr>
        </p15:guide>
        <p15:guide id="3" orient="horz" pos="571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33B562A0-3D6C-45D0-9E85-8A28A804D0F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3"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CC42428D-965F-410A-AAB0-2F4E028AF07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3300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6" name="Documenttype">
            <a:extLst>
              <a:ext uri="{FF2B5EF4-FFF2-40B4-BE49-F238E27FC236}">
                <a16:creationId xmlns:a16="http://schemas.microsoft.com/office/drawing/2014/main" id="{0CADA7EB-5C2E-4AD4-A32E-534A28817C8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13101" y="3382626"/>
            <a:ext cx="7295096" cy="16158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buNone/>
              <a:defRPr sz="1050">
                <a:solidFill>
                  <a:schemeClr val="tx1"/>
                </a:solidFill>
              </a:defRPr>
            </a:lvl1pPr>
            <a:lvl2pPr marL="86916" indent="0">
              <a:buNone/>
              <a:defRPr>
                <a:solidFill>
                  <a:schemeClr val="bg1"/>
                </a:solidFill>
              </a:defRPr>
            </a:lvl2pPr>
            <a:lvl3pPr marL="349758" indent="0">
              <a:buNone/>
              <a:defRPr>
                <a:solidFill>
                  <a:schemeClr val="bg1"/>
                </a:solidFill>
              </a:defRPr>
            </a:lvl3pPr>
            <a:lvl4pPr marL="610362" indent="0">
              <a:buNone/>
              <a:defRPr>
                <a:solidFill>
                  <a:schemeClr val="bg1"/>
                </a:solidFill>
              </a:defRPr>
            </a:lvl4pPr>
            <a:lvl5pPr marL="870966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cs-CZ" dirty="0"/>
              <a:t>Vložit datum nebo titul / jméno a pozici</a:t>
            </a:r>
          </a:p>
        </p:txBody>
      </p:sp>
      <p:sp>
        <p:nvSpPr>
          <p:cNvPr id="18" name="Subtitle">
            <a:extLst>
              <a:ext uri="{FF2B5EF4-FFF2-40B4-BE49-F238E27FC236}">
                <a16:creationId xmlns:a16="http://schemas.microsoft.com/office/drawing/2014/main" id="{C85A1636-E33D-4640-A4BA-89E2008C1ED4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413956" y="3069420"/>
            <a:ext cx="7295096" cy="23083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dirty="0"/>
              <a:t>Vložit podnadpis / téma</a:t>
            </a:r>
          </a:p>
        </p:txBody>
      </p:sp>
      <p:sp>
        <p:nvSpPr>
          <p:cNvPr id="20" name="Title">
            <a:extLst>
              <a:ext uri="{FF2B5EF4-FFF2-40B4-BE49-F238E27FC236}">
                <a16:creationId xmlns:a16="http://schemas.microsoft.com/office/drawing/2014/main" id="{AA4E4E19-7239-46DA-AE24-CE9556C9BE7D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13956" y="2470804"/>
            <a:ext cx="7295096" cy="507831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300" baseline="0">
                <a:ln w="6350" cap="flat">
                  <a:noFill/>
                  <a:miter lim="800000"/>
                </a:ln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Vložit hlavní název prezentace</a:t>
            </a:r>
          </a:p>
        </p:txBody>
      </p:sp>
    </p:spTree>
    <p:extLst>
      <p:ext uri="{BB962C8B-B14F-4D97-AF65-F5344CB8AC3E}">
        <p14:creationId xmlns:p14="http://schemas.microsoft.com/office/powerpoint/2010/main" val="67646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363538" y="908011"/>
            <a:ext cx="8418512" cy="3273464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88524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4654502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1" y="2133601"/>
            <a:ext cx="4293313" cy="3009899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4241007"/>
            <a:ext cx="2320925" cy="90249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363538" y="1350000"/>
            <a:ext cx="8418512" cy="615553"/>
          </a:xfrm>
        </p:spPr>
        <p:txBody>
          <a:bodyPr anchor="t" anchorCtr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4358922"/>
            <a:ext cx="1213200" cy="5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74" y="1931998"/>
            <a:ext cx="4035426" cy="321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Zástupný symbol pro číslo snímku 4"/>
          <p:cNvSpPr>
            <a:spLocks noGrp="1"/>
          </p:cNvSpPr>
          <p:nvPr userDrawn="1"/>
        </p:nvSpPr>
        <p:spPr>
          <a:xfrm>
            <a:off x="8134621" y="4656931"/>
            <a:ext cx="460893" cy="365125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baseline="0" smtClean="0">
                <a:solidFill>
                  <a:schemeClr val="bg1"/>
                </a:solidFill>
              </a:rPr>
              <a:pPr/>
              <a:t>‹#›</a:t>
            </a:fld>
            <a:endParaRPr lang="cs-CZ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58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33B562A0-3D6C-45D0-9E85-8A28A804D0F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7"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33B562A0-3D6C-45D0-9E85-8A28A804D0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CC42428D-965F-410A-AAB0-2F4E028AF07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3300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8B16A7-DC98-4FD4-AC6A-AB0FBA3C1B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lum bright="70000" contrast="-70000"/>
          </a:blip>
          <a:srcRect t="12596" b="12596"/>
          <a:stretch/>
        </p:blipFill>
        <p:spPr>
          <a:xfrm>
            <a:off x="2383" y="1317880"/>
            <a:ext cx="9141618" cy="3846761"/>
          </a:xfrm>
          <a:prstGeom prst="rect">
            <a:avLst/>
          </a:prstGeom>
        </p:spPr>
      </p:pic>
      <p:pic>
        <p:nvPicPr>
          <p:cNvPr id="8" name="Obrázek 8">
            <a:extLst>
              <a:ext uri="{FF2B5EF4-FFF2-40B4-BE49-F238E27FC236}">
                <a16:creationId xmlns:a16="http://schemas.microsoft.com/office/drawing/2014/main" id="{0D3B8D85-06D0-4FFC-B83B-732020BF83CF}"/>
              </a:ext>
            </a:extLst>
          </p:cNvPr>
          <p:cNvPicPr/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9" t="9679" r="9679" b="9679"/>
          <a:stretch/>
        </p:blipFill>
        <p:spPr bwMode="auto">
          <a:xfrm>
            <a:off x="7508579" y="431820"/>
            <a:ext cx="1035347" cy="102702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Documenttype">
            <a:extLst>
              <a:ext uri="{FF2B5EF4-FFF2-40B4-BE49-F238E27FC236}">
                <a16:creationId xmlns:a16="http://schemas.microsoft.com/office/drawing/2014/main" id="{0CADA7EB-5C2E-4AD4-A32E-534A28817C8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13101" y="2805568"/>
            <a:ext cx="7295096" cy="16158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cs-CZ" sz="1050" dirty="0"/>
            </a:lvl1pPr>
          </a:lstStyle>
          <a:p>
            <a:pPr lvl="0">
              <a:buNone/>
            </a:pPr>
            <a:r>
              <a:rPr lang="cs-CZ" dirty="0"/>
              <a:t>Vložit datum nebo titul / jméno a pozici</a:t>
            </a:r>
          </a:p>
        </p:txBody>
      </p:sp>
      <p:sp>
        <p:nvSpPr>
          <p:cNvPr id="18" name="Subtitle">
            <a:extLst>
              <a:ext uri="{FF2B5EF4-FFF2-40B4-BE49-F238E27FC236}">
                <a16:creationId xmlns:a16="http://schemas.microsoft.com/office/drawing/2014/main" id="{C85A1636-E33D-4640-A4BA-89E2008C1ED4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413956" y="2492361"/>
            <a:ext cx="7295096" cy="23083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cs-CZ" sz="1500" dirty="0"/>
            </a:lvl1pPr>
          </a:lstStyle>
          <a:p>
            <a:pPr lvl="0">
              <a:buNone/>
            </a:pPr>
            <a:r>
              <a:rPr lang="cs-CZ" dirty="0"/>
              <a:t>Vložit podnadpis / téma</a:t>
            </a:r>
          </a:p>
        </p:txBody>
      </p:sp>
      <p:sp>
        <p:nvSpPr>
          <p:cNvPr id="20" name="Title">
            <a:extLst>
              <a:ext uri="{FF2B5EF4-FFF2-40B4-BE49-F238E27FC236}">
                <a16:creationId xmlns:a16="http://schemas.microsoft.com/office/drawing/2014/main" id="{AA4E4E19-7239-46DA-AE24-CE9556C9BE7D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13956" y="1893746"/>
            <a:ext cx="7295096" cy="50783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cs-CZ" sz="3300" dirty="0"/>
            </a:lvl1pPr>
          </a:lstStyle>
          <a:p>
            <a:pPr lvl="0"/>
            <a:r>
              <a:rPr lang="cs-CZ" dirty="0"/>
              <a:t>Vložit hlavní název prezentace</a:t>
            </a:r>
          </a:p>
        </p:txBody>
      </p:sp>
    </p:spTree>
    <p:extLst>
      <p:ext uri="{BB962C8B-B14F-4D97-AF65-F5344CB8AC3E}">
        <p14:creationId xmlns:p14="http://schemas.microsoft.com/office/powerpoint/2010/main" val="1070836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D8EFF8A2-0FB9-4B25-8B8D-4923532749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1"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D8EFF8A2-0FB9-4B25-8B8D-4923532749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1" hidden="1">
            <a:extLst>
              <a:ext uri="{FF2B5EF4-FFF2-40B4-BE49-F238E27FC236}">
                <a16:creationId xmlns:a16="http://schemas.microsoft.com/office/drawing/2014/main" id="{FCC3A0E6-E630-4C26-B008-93BA0B5B110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1875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5" name="2. Slide Title">
            <a:extLst>
              <a:ext uri="{FF2B5EF4-FFF2-40B4-BE49-F238E27FC236}">
                <a16:creationId xmlns:a16="http://schemas.microsoft.com/office/drawing/2014/main" id="{699FD2C4-82B5-475E-9235-DB128978B618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416052" y="389259"/>
            <a:ext cx="8311896" cy="288541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cs-CZ" dirty="0"/>
            </a:lvl1pPr>
          </a:lstStyle>
          <a:p>
            <a:pPr lvl="0"/>
            <a:r>
              <a:rPr lang="cs-CZ" dirty="0"/>
              <a:t>Klikněte pro vložení nadpisu</a:t>
            </a:r>
          </a:p>
        </p:txBody>
      </p:sp>
      <p:sp>
        <p:nvSpPr>
          <p:cNvPr id="14" name="3. Subtitle">
            <a:extLst>
              <a:ext uri="{FF2B5EF4-FFF2-40B4-BE49-F238E27FC236}">
                <a16:creationId xmlns:a16="http://schemas.microsoft.com/office/drawing/2014/main" id="{D4D36123-678D-4B6C-A648-186F85BE34AE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416052" y="744366"/>
            <a:ext cx="8311896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lang="cs-CZ" sz="1350" b="0" dirty="0"/>
            </a:lvl1pPr>
          </a:lstStyle>
          <a:p>
            <a:pPr lvl="0">
              <a:buNone/>
            </a:pPr>
            <a:r>
              <a:rPr lang="cs-CZ" dirty="0"/>
              <a:t>Klikněte pro vložení podnadpisu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66686DBA-90DA-4033-B950-94CBD0D7A425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cs-CZ" sz="675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458058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cs-CZ" sz="675" b="0" dirty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9238B1D6-2095-4826-AA45-9A4E6F7D1A16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416052" y="4874066"/>
            <a:ext cx="5458396" cy="9233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sz="80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lvl="0"/>
            <a:r>
              <a:rPr lang="cs-CZ" sz="600" dirty="0"/>
              <a:t>Zdroj: …</a:t>
            </a:r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C30AC055-11D5-4540-94E4-C3B7BE6EFD7D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8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cs-CZ" sz="600" b="0" dirty="0">
                <a:cs typeface="+mn-cs"/>
              </a:defRPr>
            </a:lvl1pPr>
          </a:lstStyle>
          <a:p>
            <a:pPr lvl="0">
              <a:buNone/>
            </a:pPr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343843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6" hidden="1">
            <a:extLst>
              <a:ext uri="{FF2B5EF4-FFF2-40B4-BE49-F238E27FC236}">
                <a16:creationId xmlns:a16="http://schemas.microsoft.com/office/drawing/2014/main" id="{9BA84E71-6FE7-4585-B82E-BE56033119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5" name="think-cell Slide" r:id="rId9" imgW="592" imgH="591" progId="TCLayout.ActiveDocument.1">
                  <p:embed/>
                </p:oleObj>
              </mc:Choice>
              <mc:Fallback>
                <p:oleObj name="think-cell Slide" r:id="rId9" imgW="592" imgH="591" progId="TCLayout.ActiveDocument.1">
                  <p:embed/>
                  <p:pic>
                    <p:nvPicPr>
                      <p:cNvPr id="10" name="Object 6" hidden="1">
                        <a:extLst>
                          <a:ext uri="{FF2B5EF4-FFF2-40B4-BE49-F238E27FC236}">
                            <a16:creationId xmlns:a16="http://schemas.microsoft.com/office/drawing/2014/main" id="{9BA84E71-6FE7-4585-B82E-BE56033119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" hidden="1">
            <a:extLst>
              <a:ext uri="{FF2B5EF4-FFF2-40B4-BE49-F238E27FC236}">
                <a16:creationId xmlns:a16="http://schemas.microsoft.com/office/drawing/2014/main" id="{D62A08AB-557D-4245-84FA-9DB6B6C6845A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1875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2. Slide Title">
            <a:extLst>
              <a:ext uri="{FF2B5EF4-FFF2-40B4-BE49-F238E27FC236}">
                <a16:creationId xmlns:a16="http://schemas.microsoft.com/office/drawing/2014/main" id="{064E079D-5BD2-4787-A7F2-0859A1CB5E94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416052" y="1279922"/>
            <a:ext cx="2859786" cy="521208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ln w="6350" cap="flat">
                  <a:noFill/>
                  <a:miter lim="800000"/>
                </a:ln>
              </a:defRPr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EFB4BF85-6002-4998-80DC-DC1B92544D1D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cs-CZ" sz="675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458058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cs-CZ" sz="675" b="0" dirty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5. Source" hidden="1">
            <a:extLst>
              <a:ext uri="{FF2B5EF4-FFF2-40B4-BE49-F238E27FC236}">
                <a16:creationId xmlns:a16="http://schemas.microsoft.com/office/drawing/2014/main" id="{0E2D5DBB-C1B8-4A27-836D-C2E6D553234D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 dirty="0"/>
              <a:t>Zdroj: …</a:t>
            </a:r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A2582D75-79F8-4634-92EF-A9F0840C018B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3928852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 hidden="1">
            <a:extLst>
              <a:ext uri="{FF2B5EF4-FFF2-40B4-BE49-F238E27FC236}">
                <a16:creationId xmlns:a16="http://schemas.microsoft.com/office/drawing/2014/main" id="{3C4F5195-E8F7-4A2F-B02E-643BB3D8838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9" name="think-cell Slide" r:id="rId9" imgW="592" imgH="591" progId="TCLayout.ActiveDocument.1">
                  <p:embed/>
                </p:oleObj>
              </mc:Choice>
              <mc:Fallback>
                <p:oleObj name="think-cell Slide" r:id="rId9" imgW="592" imgH="591" progId="TCLayout.ActiveDocument.1">
                  <p:embed/>
                  <p:pic>
                    <p:nvPicPr>
                      <p:cNvPr id="4" name="Object 6" hidden="1">
                        <a:extLst>
                          <a:ext uri="{FF2B5EF4-FFF2-40B4-BE49-F238E27FC236}">
                            <a16:creationId xmlns:a16="http://schemas.microsoft.com/office/drawing/2014/main" id="{3C4F5195-E8F7-4A2F-B02E-643BB3D883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515EFC92-5E3D-4BDC-A378-85D30212A9E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1875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2. Slide Title">
            <a:extLst>
              <a:ext uri="{FF2B5EF4-FFF2-40B4-BE49-F238E27FC236}">
                <a16:creationId xmlns:a16="http://schemas.microsoft.com/office/drawing/2014/main" id="{064E079D-5BD2-4787-A7F2-0859A1CB5E94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416052" y="2427480"/>
            <a:ext cx="3799332" cy="288541"/>
          </a:xfrm>
          <a:prstGeom prst="rect">
            <a:avLst/>
          </a:prstGeom>
        </p:spPr>
        <p:txBody>
          <a:bodyPr rIns="365760" anchor="ctr">
            <a:spAutoFit/>
          </a:bodyPr>
          <a:lstStyle>
            <a:lvl1pPr>
              <a:defRPr>
                <a:ln w="6350" cap="flat">
                  <a:noFill/>
                  <a:miter lim="800000"/>
                </a:ln>
              </a:defRPr>
            </a:lvl1pPr>
          </a:lstStyle>
          <a:p>
            <a:r>
              <a:rPr lang="cs-CZ" dirty="0"/>
              <a:t>Klikněte pro vložení nadpisu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2BF771FC-DD10-42B6-A51E-7F1E26F8184D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8484394" y="4874065"/>
            <a:ext cx="244126" cy="10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58058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cs-CZ" sz="675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458058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cs-CZ" sz="675" b="0" dirty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C0D33C43-5B9F-44B4-82FA-BAAD11A7FB8E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416052" y="4876252"/>
            <a:ext cx="5458396" cy="923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600" dirty="0"/>
              <a:t>Zdroj: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E4983596-431B-4F12-AA07-76914CD3DEE7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416051" y="31198"/>
            <a:ext cx="2882504" cy="9233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600" b="0" dirty="0">
                <a:cs typeface="+mn-cs"/>
              </a:defRPr>
            </a:lvl1pPr>
          </a:lstStyle>
          <a:p>
            <a:pPr lvl="0"/>
            <a:r>
              <a:rPr lang="cs-CZ" dirty="0"/>
              <a:t>Kapitola › Téma</a:t>
            </a:r>
          </a:p>
        </p:txBody>
      </p:sp>
    </p:spTree>
    <p:extLst>
      <p:ext uri="{BB962C8B-B14F-4D97-AF65-F5344CB8AC3E}">
        <p14:creationId xmlns:p14="http://schemas.microsoft.com/office/powerpoint/2010/main" val="2928533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tags" Target="../tags/tag1.xml"/><Relationship Id="rId26" Type="http://schemas.openxmlformats.org/officeDocument/2006/relationships/tags" Target="../tags/tag9.xml"/><Relationship Id="rId39" Type="http://schemas.openxmlformats.org/officeDocument/2006/relationships/image" Target="../media/image4.emf"/><Relationship Id="rId3" Type="http://schemas.openxmlformats.org/officeDocument/2006/relationships/slideLayout" Target="../slideLayouts/slideLayout8.xml"/><Relationship Id="rId21" Type="http://schemas.openxmlformats.org/officeDocument/2006/relationships/tags" Target="../tags/tag4.xml"/><Relationship Id="rId34" Type="http://schemas.openxmlformats.org/officeDocument/2006/relationships/tags" Target="../tags/tag17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vmlDrawing" Target="../drawings/vmlDrawing1.vml"/><Relationship Id="rId25" Type="http://schemas.openxmlformats.org/officeDocument/2006/relationships/tags" Target="../tags/tag8.xml"/><Relationship Id="rId33" Type="http://schemas.openxmlformats.org/officeDocument/2006/relationships/tags" Target="../tags/tag16.xml"/><Relationship Id="rId38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6" Type="http://schemas.openxmlformats.org/officeDocument/2006/relationships/theme" Target="../theme/theme2.xml"/><Relationship Id="rId20" Type="http://schemas.openxmlformats.org/officeDocument/2006/relationships/tags" Target="../tags/tag3.xml"/><Relationship Id="rId29" Type="http://schemas.openxmlformats.org/officeDocument/2006/relationships/tags" Target="../tags/tag12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24" Type="http://schemas.openxmlformats.org/officeDocument/2006/relationships/tags" Target="../tags/tag7.xml"/><Relationship Id="rId32" Type="http://schemas.openxmlformats.org/officeDocument/2006/relationships/tags" Target="../tags/tag15.xml"/><Relationship Id="rId37" Type="http://schemas.openxmlformats.org/officeDocument/2006/relationships/tags" Target="../tags/tag20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23" Type="http://schemas.openxmlformats.org/officeDocument/2006/relationships/tags" Target="../tags/tag6.xml"/><Relationship Id="rId28" Type="http://schemas.openxmlformats.org/officeDocument/2006/relationships/tags" Target="../tags/tag11.xml"/><Relationship Id="rId36" Type="http://schemas.openxmlformats.org/officeDocument/2006/relationships/tags" Target="../tags/tag19.xml"/><Relationship Id="rId10" Type="http://schemas.openxmlformats.org/officeDocument/2006/relationships/slideLayout" Target="../slideLayouts/slideLayout15.xml"/><Relationship Id="rId19" Type="http://schemas.openxmlformats.org/officeDocument/2006/relationships/tags" Target="../tags/tag2.xml"/><Relationship Id="rId31" Type="http://schemas.openxmlformats.org/officeDocument/2006/relationships/tags" Target="../tags/tag14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tags" Target="../tags/tag5.xml"/><Relationship Id="rId27" Type="http://schemas.openxmlformats.org/officeDocument/2006/relationships/tags" Target="../tags/tag10.xml"/><Relationship Id="rId30" Type="http://schemas.openxmlformats.org/officeDocument/2006/relationships/tags" Target="../tags/tag13.xml"/><Relationship Id="rId35" Type="http://schemas.openxmlformats.org/officeDocument/2006/relationships/tags" Target="../tags/tag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theme" Target="../theme/theme3.xml"/><Relationship Id="rId26" Type="http://schemas.openxmlformats.org/officeDocument/2006/relationships/tags" Target="../tags/tag121.xml"/><Relationship Id="rId39" Type="http://schemas.openxmlformats.org/officeDocument/2006/relationships/tags" Target="../tags/tag134.xml"/><Relationship Id="rId3" Type="http://schemas.openxmlformats.org/officeDocument/2006/relationships/slideLayout" Target="../slideLayouts/slideLayout23.xml"/><Relationship Id="rId21" Type="http://schemas.openxmlformats.org/officeDocument/2006/relationships/tags" Target="../tags/tag116.xml"/><Relationship Id="rId34" Type="http://schemas.openxmlformats.org/officeDocument/2006/relationships/tags" Target="../tags/tag129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5" Type="http://schemas.openxmlformats.org/officeDocument/2006/relationships/tags" Target="../tags/tag120.xml"/><Relationship Id="rId33" Type="http://schemas.openxmlformats.org/officeDocument/2006/relationships/tags" Target="../tags/tag128.xml"/><Relationship Id="rId38" Type="http://schemas.openxmlformats.org/officeDocument/2006/relationships/tags" Target="../tags/tag133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tags" Target="../tags/tag115.xml"/><Relationship Id="rId29" Type="http://schemas.openxmlformats.org/officeDocument/2006/relationships/tags" Target="../tags/tag124.xml"/><Relationship Id="rId41" Type="http://schemas.openxmlformats.org/officeDocument/2006/relationships/image" Target="../media/image4.emf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24" Type="http://schemas.openxmlformats.org/officeDocument/2006/relationships/tags" Target="../tags/tag119.xml"/><Relationship Id="rId32" Type="http://schemas.openxmlformats.org/officeDocument/2006/relationships/tags" Target="../tags/tag127.xml"/><Relationship Id="rId37" Type="http://schemas.openxmlformats.org/officeDocument/2006/relationships/tags" Target="../tags/tag132.xml"/><Relationship Id="rId40" Type="http://schemas.openxmlformats.org/officeDocument/2006/relationships/oleObject" Target="../embeddings/oleObject17.bin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23" Type="http://schemas.openxmlformats.org/officeDocument/2006/relationships/tags" Target="../tags/tag118.xml"/><Relationship Id="rId28" Type="http://schemas.openxmlformats.org/officeDocument/2006/relationships/tags" Target="../tags/tag123.xml"/><Relationship Id="rId36" Type="http://schemas.openxmlformats.org/officeDocument/2006/relationships/tags" Target="../tags/tag131.xml"/><Relationship Id="rId10" Type="http://schemas.openxmlformats.org/officeDocument/2006/relationships/slideLayout" Target="../slideLayouts/slideLayout30.xml"/><Relationship Id="rId19" Type="http://schemas.openxmlformats.org/officeDocument/2006/relationships/vmlDrawing" Target="../drawings/vmlDrawing17.vml"/><Relationship Id="rId31" Type="http://schemas.openxmlformats.org/officeDocument/2006/relationships/tags" Target="../tags/tag126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Relationship Id="rId22" Type="http://schemas.openxmlformats.org/officeDocument/2006/relationships/tags" Target="../tags/tag117.xml"/><Relationship Id="rId27" Type="http://schemas.openxmlformats.org/officeDocument/2006/relationships/tags" Target="../tags/tag122.xml"/><Relationship Id="rId30" Type="http://schemas.openxmlformats.org/officeDocument/2006/relationships/tags" Target="../tags/tag125.xml"/><Relationship Id="rId35" Type="http://schemas.openxmlformats.org/officeDocument/2006/relationships/tags" Target="../tags/tag1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74" y="1931999"/>
            <a:ext cx="4035425" cy="321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 userDrawn="1"/>
        </p:nvSpPr>
        <p:spPr>
          <a:xfrm>
            <a:off x="1" y="0"/>
            <a:ext cx="9143999" cy="4535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0" rIns="0" bIns="0"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3538" y="446346"/>
            <a:ext cx="8418512" cy="3693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63538" y="908011"/>
            <a:ext cx="8418512" cy="3273464"/>
          </a:xfrm>
          <a:prstGeom prst="rect">
            <a:avLst/>
          </a:prstGeom>
        </p:spPr>
        <p:txBody>
          <a:bodyPr vert="horz" lIns="0" tIns="360000" rIns="0" bIns="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363538" y="4535488"/>
            <a:ext cx="1969759" cy="60801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cs-CZ" sz="900" dirty="0">
                <a:solidFill>
                  <a:schemeClr val="bg1"/>
                </a:solidFill>
              </a:rPr>
              <a:t>Jednání tripartity</a:t>
            </a:r>
          </a:p>
        </p:txBody>
      </p:sp>
      <p:sp>
        <p:nvSpPr>
          <p:cNvPr id="9" name="Zástupný symbol pro číslo snímku 4"/>
          <p:cNvSpPr>
            <a:spLocks noGrp="1"/>
          </p:cNvSpPr>
          <p:nvPr userDrawn="1"/>
        </p:nvSpPr>
        <p:spPr>
          <a:xfrm>
            <a:off x="8134621" y="4656931"/>
            <a:ext cx="460893" cy="365125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z="1100" baseline="0" smtClean="0">
                <a:solidFill>
                  <a:schemeClr val="bg1"/>
                </a:solidFill>
              </a:rPr>
              <a:pPr/>
              <a:t>‹#›</a:t>
            </a:fld>
            <a:endParaRPr lang="cs-CZ" sz="110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94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1" r:id="rId3"/>
    <p:sldLayoutId id="2147483653" r:id="rId4"/>
    <p:sldLayoutId id="2147483655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rgbClr val="004B8D"/>
          </a:solidFill>
          <a:latin typeface="+mj-lt"/>
          <a:ea typeface="+mj-ea"/>
          <a:cs typeface="+mj-cs"/>
        </a:defRPr>
      </a:lvl1pPr>
    </p:titleStyle>
    <p:bodyStyle>
      <a:lvl1pPr marL="360363" indent="-360363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100" kern="1200">
          <a:solidFill>
            <a:srgbClr val="004B8D"/>
          </a:solidFill>
          <a:latin typeface="+mn-lt"/>
          <a:ea typeface="+mn-ea"/>
          <a:cs typeface="+mn-cs"/>
        </a:defRPr>
      </a:lvl1pPr>
      <a:lvl2pPr marL="720725" indent="-360363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100" kern="1200">
          <a:solidFill>
            <a:srgbClr val="004B8D"/>
          </a:solidFill>
          <a:latin typeface="+mn-lt"/>
          <a:ea typeface="+mn-ea"/>
          <a:cs typeface="+mn-cs"/>
        </a:defRPr>
      </a:lvl2pPr>
      <a:lvl3pPr marL="1073150" indent="-352425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100" kern="1200">
          <a:solidFill>
            <a:srgbClr val="004B8D"/>
          </a:solidFill>
          <a:latin typeface="+mn-lt"/>
          <a:ea typeface="+mn-ea"/>
          <a:cs typeface="+mn-cs"/>
        </a:defRPr>
      </a:lvl3pPr>
      <a:lvl4pPr marL="1435100" indent="-36195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100" kern="1200">
          <a:solidFill>
            <a:srgbClr val="004B8D"/>
          </a:solidFill>
          <a:latin typeface="+mn-lt"/>
          <a:ea typeface="+mn-ea"/>
          <a:cs typeface="+mn-cs"/>
        </a:defRPr>
      </a:lvl4pPr>
      <a:lvl5pPr marL="1795463" indent="-360363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100" kern="1200">
          <a:solidFill>
            <a:srgbClr val="004B8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4BC40847-AF8B-4097-9A07-2349A751A05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8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" name="think-cell Slide" r:id="rId38" imgW="413" imgH="416" progId="TCLayout.ActiveDocument.1">
                  <p:embed/>
                </p:oleObj>
              </mc:Choice>
              <mc:Fallback>
                <p:oleObj name="think-cell Slide" r:id="rId38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4BC40847-AF8B-4097-9A07-2349A751A0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15B28737-798E-48D4-BBDB-8EB35CB9FFFB}"/>
              </a:ext>
            </a:extLst>
          </p:cNvPr>
          <p:cNvSpPr/>
          <p:nvPr userDrawn="1">
            <p:custDataLst>
              <p:tags r:id="rId19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225"/>
              </a:spcBef>
              <a:spcAft>
                <a:spcPts val="225"/>
              </a:spcAft>
            </a:pPr>
            <a:endParaRPr lang="cs-CZ" sz="1875" b="1" i="0" baseline="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6" name="4. Footnote" hidden="1">
            <a:extLst>
              <a:ext uri="{FF2B5EF4-FFF2-40B4-BE49-F238E27FC236}">
                <a16:creationId xmlns:a16="http://schemas.microsoft.com/office/drawing/2014/main" id="{772E4927-517C-4D61-9929-9FFDE5F31A03}"/>
              </a:ext>
            </a:extLst>
          </p:cNvPr>
          <p:cNvSpPr txBox="1"/>
          <p:nvPr userDrawn="1">
            <p:custDataLst>
              <p:tags r:id="rId20"/>
            </p:custDataLst>
          </p:nvPr>
        </p:nvSpPr>
        <p:spPr>
          <a:xfrm>
            <a:off x="415479" y="4708801"/>
            <a:ext cx="5458968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spAutoFit/>
          </a:bodyPr>
          <a:lstStyle>
            <a:defPPr>
              <a:defRPr lang="en-US"/>
            </a:defPPr>
            <a:lvl1pPr marL="203200" indent="-212725" defTabSz="895350">
              <a:defRPr sz="800"/>
            </a:lvl1pPr>
            <a:lvl2pPr marL="1031875" defTabSz="895350">
              <a:defRPr sz="2400"/>
            </a:lvl2pPr>
            <a:lvl3pPr marL="1217613" defTabSz="895350">
              <a:defRPr sz="2400"/>
            </a:lvl3pPr>
            <a:lvl4pPr marL="1404938" defTabSz="895350">
              <a:defRPr sz="2400"/>
            </a:lvl4pPr>
            <a:lvl5pPr marL="1792288" defTabSz="895350">
              <a:defRPr sz="2400"/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/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/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/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pPr lvl="0"/>
            <a:r>
              <a:rPr lang="cs-CZ" sz="600" dirty="0"/>
              <a:t>Poznámka: </a:t>
            </a:r>
          </a:p>
        </p:txBody>
      </p:sp>
      <p:sp>
        <p:nvSpPr>
          <p:cNvPr id="57" name="2. Slide Title">
            <a:extLst>
              <a:ext uri="{FF2B5EF4-FFF2-40B4-BE49-F238E27FC236}">
                <a16:creationId xmlns:a16="http://schemas.microsoft.com/office/drawing/2014/main" id="{98FF70AE-7EF6-4E5B-9FFE-B44C852C9FBA}"/>
              </a:ext>
            </a:extLst>
          </p:cNvPr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416052" y="389259"/>
            <a:ext cx="8311896" cy="28854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pPr lvl="0"/>
            <a:r>
              <a:rPr lang="cs-CZ" dirty="0"/>
              <a:t>Klikněte pro vložení nadpisu</a:t>
            </a:r>
          </a:p>
        </p:txBody>
      </p:sp>
      <p:grpSp>
        <p:nvGrpSpPr>
          <p:cNvPr id="59" name="Grid" hidden="1">
            <a:extLst>
              <a:ext uri="{FF2B5EF4-FFF2-40B4-BE49-F238E27FC236}">
                <a16:creationId xmlns:a16="http://schemas.microsoft.com/office/drawing/2014/main" id="{D35250B8-D61E-4F1A-9ACD-6E1BB958B78E}"/>
              </a:ext>
            </a:extLst>
          </p:cNvPr>
          <p:cNvGrpSpPr/>
          <p:nvPr userDrawn="1"/>
        </p:nvGrpSpPr>
        <p:grpSpPr>
          <a:xfrm>
            <a:off x="0" y="0"/>
            <a:ext cx="9142857" cy="5143500"/>
            <a:chOff x="0" y="0"/>
            <a:chExt cx="12190476" cy="6858000"/>
          </a:xfrm>
        </p:grpSpPr>
        <p:sp>
          <p:nvSpPr>
            <p:cNvPr id="60" name="slide margin">
              <a:extLst>
                <a:ext uri="{FF2B5EF4-FFF2-40B4-BE49-F238E27FC236}">
                  <a16:creationId xmlns:a16="http://schemas.microsoft.com/office/drawing/2014/main" id="{B96EBE04-E01D-4922-8601-F1AD43DC4DA0}"/>
                </a:ext>
              </a:extLst>
            </p:cNvPr>
            <p:cNvSpPr/>
            <p:nvPr/>
          </p:nvSpPr>
          <p:spPr bwMode="invGray">
            <a:xfrm>
              <a:off x="1524" y="0"/>
              <a:ext cx="12188952" cy="6858000"/>
            </a:xfrm>
            <a:custGeom>
              <a:avLst/>
              <a:gdLst>
                <a:gd name="connsiteX0" fmla="*/ 551868 w 12188952"/>
                <a:gd name="connsiteY0" fmla="*/ 1709928 h 6858000"/>
                <a:gd name="connsiteX1" fmla="*/ 551868 w 12188952"/>
                <a:gd name="connsiteY1" fmla="*/ 6217920 h 6858000"/>
                <a:gd name="connsiteX2" fmla="*/ 11636196 w 12188952"/>
                <a:gd name="connsiteY2" fmla="*/ 6217920 h 6858000"/>
                <a:gd name="connsiteX3" fmla="*/ 11636196 w 12188952"/>
                <a:gd name="connsiteY3" fmla="*/ 1709928 h 6858000"/>
                <a:gd name="connsiteX4" fmla="*/ 0 w 12188952"/>
                <a:gd name="connsiteY4" fmla="*/ 0 h 6858000"/>
                <a:gd name="connsiteX5" fmla="*/ 12188952 w 12188952"/>
                <a:gd name="connsiteY5" fmla="*/ 0 h 6858000"/>
                <a:gd name="connsiteX6" fmla="*/ 12188952 w 12188952"/>
                <a:gd name="connsiteY6" fmla="*/ 6858000 h 6858000"/>
                <a:gd name="connsiteX7" fmla="*/ 0 w 12188952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88952" h="6858000">
                  <a:moveTo>
                    <a:pt x="551868" y="1709928"/>
                  </a:moveTo>
                  <a:lnTo>
                    <a:pt x="551868" y="6217920"/>
                  </a:lnTo>
                  <a:lnTo>
                    <a:pt x="11636196" y="6217920"/>
                  </a:lnTo>
                  <a:lnTo>
                    <a:pt x="11636196" y="1709928"/>
                  </a:lnTo>
                  <a:close/>
                  <a:moveTo>
                    <a:pt x="0" y="0"/>
                  </a:moveTo>
                  <a:lnTo>
                    <a:pt x="12188952" y="0"/>
                  </a:lnTo>
                  <a:lnTo>
                    <a:pt x="1218895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0000">
                <a:alpha val="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sz="1350" dirty="0">
                <a:solidFill>
                  <a:schemeClr val="tx1"/>
                </a:solidFill>
                <a:latin typeface="+mn-lt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CA037B0-2A91-4357-A969-80F65F949266}"/>
                </a:ext>
              </a:extLst>
            </p:cNvPr>
            <p:cNvCxnSpPr/>
            <p:nvPr/>
          </p:nvCxnSpPr>
          <p:spPr bwMode="invGray">
            <a:xfrm>
              <a:off x="859460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1BD7C67-EF90-4AA0-BA50-51299E7EEE4C}"/>
                </a:ext>
              </a:extLst>
            </p:cNvPr>
            <p:cNvCxnSpPr/>
            <p:nvPr/>
          </p:nvCxnSpPr>
          <p:spPr bwMode="invGray">
            <a:xfrm>
              <a:off x="11332545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719564A-5227-44A7-ABC0-4C6BBC1E2D6F}"/>
                </a:ext>
              </a:extLst>
            </p:cNvPr>
            <p:cNvCxnSpPr/>
            <p:nvPr/>
          </p:nvCxnSpPr>
          <p:spPr bwMode="invGray">
            <a:xfrm>
              <a:off x="1811559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FD85D0C-74E8-4603-86B8-FCC481122CE8}"/>
                </a:ext>
              </a:extLst>
            </p:cNvPr>
            <p:cNvCxnSpPr/>
            <p:nvPr/>
          </p:nvCxnSpPr>
          <p:spPr bwMode="invGray">
            <a:xfrm>
              <a:off x="2763658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F8BF8BD-68B4-4717-8162-382FFCC9BC9A}"/>
                </a:ext>
              </a:extLst>
            </p:cNvPr>
            <p:cNvCxnSpPr/>
            <p:nvPr/>
          </p:nvCxnSpPr>
          <p:spPr bwMode="invGray">
            <a:xfrm>
              <a:off x="3715757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9DB0B65-FCD8-4DD7-833A-DEED6A420E2A}"/>
                </a:ext>
              </a:extLst>
            </p:cNvPr>
            <p:cNvCxnSpPr/>
            <p:nvPr/>
          </p:nvCxnSpPr>
          <p:spPr bwMode="invGray">
            <a:xfrm>
              <a:off x="4667856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8151F3-D51F-4302-95BF-AE8E806F628D}"/>
                </a:ext>
              </a:extLst>
            </p:cNvPr>
            <p:cNvCxnSpPr/>
            <p:nvPr/>
          </p:nvCxnSpPr>
          <p:spPr bwMode="invGray">
            <a:xfrm>
              <a:off x="5619955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5A6B330-5ACC-486B-8131-B7F5407825B2}"/>
                </a:ext>
              </a:extLst>
            </p:cNvPr>
            <p:cNvCxnSpPr/>
            <p:nvPr/>
          </p:nvCxnSpPr>
          <p:spPr bwMode="invGray">
            <a:xfrm>
              <a:off x="6572054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A5DE7AD-CCFE-4A85-9421-C7CEA9F80DEC}"/>
                </a:ext>
              </a:extLst>
            </p:cNvPr>
            <p:cNvCxnSpPr/>
            <p:nvPr/>
          </p:nvCxnSpPr>
          <p:spPr bwMode="invGray">
            <a:xfrm>
              <a:off x="7524153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E2A9A81-75D1-41A9-9821-54FC36E753C1}"/>
                </a:ext>
              </a:extLst>
            </p:cNvPr>
            <p:cNvCxnSpPr/>
            <p:nvPr/>
          </p:nvCxnSpPr>
          <p:spPr bwMode="invGray">
            <a:xfrm>
              <a:off x="8476252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6FE52AA-2DD1-4D00-A984-41CDC38B2D7F}"/>
                </a:ext>
              </a:extLst>
            </p:cNvPr>
            <p:cNvCxnSpPr/>
            <p:nvPr/>
          </p:nvCxnSpPr>
          <p:spPr bwMode="invGray">
            <a:xfrm>
              <a:off x="9428351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5C9FC50-7177-43E6-9E56-DC9A2E6B7E6E}"/>
                </a:ext>
              </a:extLst>
            </p:cNvPr>
            <p:cNvCxnSpPr/>
            <p:nvPr/>
          </p:nvCxnSpPr>
          <p:spPr bwMode="invGray">
            <a:xfrm>
              <a:off x="10380450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C97F85A-62E2-4591-B8D0-4F068B177B5D}"/>
                </a:ext>
              </a:extLst>
            </p:cNvPr>
            <p:cNvSpPr/>
            <p:nvPr/>
          </p:nvSpPr>
          <p:spPr bwMode="invGray">
            <a:xfrm>
              <a:off x="1524" y="0"/>
              <a:ext cx="553212" cy="6858000"/>
            </a:xfrm>
            <a:custGeom>
              <a:avLst/>
              <a:gdLst>
                <a:gd name="connsiteX0" fmla="*/ 0 w 553212"/>
                <a:gd name="connsiteY0" fmla="*/ 0 h 6858000"/>
                <a:gd name="connsiteX1" fmla="*/ 553212 w 553212"/>
                <a:gd name="connsiteY1" fmla="*/ 0 h 6858000"/>
                <a:gd name="connsiteX2" fmla="*/ 553212 w 553212"/>
                <a:gd name="connsiteY2" fmla="*/ 6858000 h 6858000"/>
                <a:gd name="connsiteX3" fmla="*/ 0 w 553212"/>
                <a:gd name="connsiteY3" fmla="*/ 6858000 h 6858000"/>
                <a:gd name="connsiteX4" fmla="*/ 0 w 553212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3212" h="6858000">
                  <a:moveTo>
                    <a:pt x="0" y="0"/>
                  </a:moveTo>
                  <a:lnTo>
                    <a:pt x="553212" y="0"/>
                  </a:lnTo>
                  <a:lnTo>
                    <a:pt x="553212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F4B967A-CF91-473D-8A35-2BE771F9F590}"/>
                </a:ext>
              </a:extLst>
            </p:cNvPr>
            <p:cNvSpPr/>
            <p:nvPr/>
          </p:nvSpPr>
          <p:spPr bwMode="invGray">
            <a:xfrm>
              <a:off x="1167385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AC41621-77EA-4492-8E68-0BE34108294A}"/>
                </a:ext>
              </a:extLst>
            </p:cNvPr>
            <p:cNvSpPr/>
            <p:nvPr/>
          </p:nvSpPr>
          <p:spPr bwMode="invGray">
            <a:xfrm>
              <a:off x="2119484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31A06AD2-A9EA-45D9-B15C-089884A54107}"/>
                </a:ext>
              </a:extLst>
            </p:cNvPr>
            <p:cNvSpPr/>
            <p:nvPr/>
          </p:nvSpPr>
          <p:spPr bwMode="invGray">
            <a:xfrm>
              <a:off x="3071583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A7B39CC-379F-4224-9E59-81B1690088A0}"/>
                </a:ext>
              </a:extLst>
            </p:cNvPr>
            <p:cNvSpPr/>
            <p:nvPr/>
          </p:nvSpPr>
          <p:spPr bwMode="invGray">
            <a:xfrm>
              <a:off x="4023681" y="0"/>
              <a:ext cx="339450" cy="6858000"/>
            </a:xfrm>
            <a:custGeom>
              <a:avLst/>
              <a:gdLst>
                <a:gd name="connsiteX0" fmla="*/ 0 w 339450"/>
                <a:gd name="connsiteY0" fmla="*/ 0 h 6858000"/>
                <a:gd name="connsiteX1" fmla="*/ 339450 w 339450"/>
                <a:gd name="connsiteY1" fmla="*/ 0 h 6858000"/>
                <a:gd name="connsiteX2" fmla="*/ 339450 w 339450"/>
                <a:gd name="connsiteY2" fmla="*/ 6858000 h 6858000"/>
                <a:gd name="connsiteX3" fmla="*/ 0 w 339450"/>
                <a:gd name="connsiteY3" fmla="*/ 6858000 h 6858000"/>
                <a:gd name="connsiteX4" fmla="*/ 0 w 339450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0" h="6858000">
                  <a:moveTo>
                    <a:pt x="0" y="0"/>
                  </a:moveTo>
                  <a:lnTo>
                    <a:pt x="339450" y="0"/>
                  </a:lnTo>
                  <a:lnTo>
                    <a:pt x="33945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8002ACB-1459-4214-B28A-B38E8A1FF8A6}"/>
                </a:ext>
              </a:extLst>
            </p:cNvPr>
            <p:cNvSpPr/>
            <p:nvPr/>
          </p:nvSpPr>
          <p:spPr bwMode="invGray">
            <a:xfrm>
              <a:off x="4975780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71D59E94-AA3C-4DE0-8345-20C71667A205}"/>
                </a:ext>
              </a:extLst>
            </p:cNvPr>
            <p:cNvSpPr/>
            <p:nvPr/>
          </p:nvSpPr>
          <p:spPr bwMode="invGray">
            <a:xfrm>
              <a:off x="5927879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5F09B-786C-43E4-8288-B1AAF94C8ADE}"/>
                </a:ext>
              </a:extLst>
            </p:cNvPr>
            <p:cNvSpPr/>
            <p:nvPr/>
          </p:nvSpPr>
          <p:spPr bwMode="invGray">
            <a:xfrm>
              <a:off x="6879978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B23B6E-567C-4896-8B32-DA4C452B4AE7}"/>
                </a:ext>
              </a:extLst>
            </p:cNvPr>
            <p:cNvSpPr/>
            <p:nvPr/>
          </p:nvSpPr>
          <p:spPr bwMode="invGray">
            <a:xfrm>
              <a:off x="7832077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792231-972E-4476-BAF2-761E10463BA8}"/>
                </a:ext>
              </a:extLst>
            </p:cNvPr>
            <p:cNvSpPr/>
            <p:nvPr/>
          </p:nvSpPr>
          <p:spPr bwMode="invGray">
            <a:xfrm>
              <a:off x="8784176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08370B7-3D11-4F78-B977-D8F0DE2694ED}"/>
                </a:ext>
              </a:extLst>
            </p:cNvPr>
            <p:cNvSpPr/>
            <p:nvPr/>
          </p:nvSpPr>
          <p:spPr bwMode="invGray">
            <a:xfrm>
              <a:off x="9736274" y="0"/>
              <a:ext cx="339450" cy="6858000"/>
            </a:xfrm>
            <a:custGeom>
              <a:avLst/>
              <a:gdLst>
                <a:gd name="connsiteX0" fmla="*/ 0 w 339450"/>
                <a:gd name="connsiteY0" fmla="*/ 0 h 6858000"/>
                <a:gd name="connsiteX1" fmla="*/ 339450 w 339450"/>
                <a:gd name="connsiteY1" fmla="*/ 0 h 6858000"/>
                <a:gd name="connsiteX2" fmla="*/ 339450 w 339450"/>
                <a:gd name="connsiteY2" fmla="*/ 6858000 h 6858000"/>
                <a:gd name="connsiteX3" fmla="*/ 0 w 339450"/>
                <a:gd name="connsiteY3" fmla="*/ 6858000 h 6858000"/>
                <a:gd name="connsiteX4" fmla="*/ 0 w 339450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0" h="6858000">
                  <a:moveTo>
                    <a:pt x="0" y="0"/>
                  </a:moveTo>
                  <a:lnTo>
                    <a:pt x="339450" y="0"/>
                  </a:lnTo>
                  <a:lnTo>
                    <a:pt x="33945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11EA99D-D15D-43C2-BF4E-36554B346AB6}"/>
                </a:ext>
              </a:extLst>
            </p:cNvPr>
            <p:cNvSpPr/>
            <p:nvPr/>
          </p:nvSpPr>
          <p:spPr bwMode="invGray">
            <a:xfrm>
              <a:off x="10688372" y="0"/>
              <a:ext cx="336244" cy="6858000"/>
            </a:xfrm>
            <a:custGeom>
              <a:avLst/>
              <a:gdLst>
                <a:gd name="connsiteX0" fmla="*/ 0 w 336244"/>
                <a:gd name="connsiteY0" fmla="*/ 0 h 6858000"/>
                <a:gd name="connsiteX1" fmla="*/ 336244 w 336244"/>
                <a:gd name="connsiteY1" fmla="*/ 0 h 6858000"/>
                <a:gd name="connsiteX2" fmla="*/ 336244 w 336244"/>
                <a:gd name="connsiteY2" fmla="*/ 6858000 h 6858000"/>
                <a:gd name="connsiteX3" fmla="*/ 0 w 336244"/>
                <a:gd name="connsiteY3" fmla="*/ 6858000 h 6858000"/>
                <a:gd name="connsiteX4" fmla="*/ 0 w 33624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244" h="6858000">
                  <a:moveTo>
                    <a:pt x="0" y="0"/>
                  </a:moveTo>
                  <a:lnTo>
                    <a:pt x="336244" y="0"/>
                  </a:lnTo>
                  <a:lnTo>
                    <a:pt x="336244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A72B2F6-0AFF-4E6E-AFFF-60767DB3FA63}"/>
                </a:ext>
              </a:extLst>
            </p:cNvPr>
            <p:cNvSpPr/>
            <p:nvPr/>
          </p:nvSpPr>
          <p:spPr bwMode="invGray">
            <a:xfrm>
              <a:off x="11637264" y="0"/>
              <a:ext cx="553212" cy="6858000"/>
            </a:xfrm>
            <a:custGeom>
              <a:avLst/>
              <a:gdLst>
                <a:gd name="connsiteX0" fmla="*/ 0 w 553212"/>
                <a:gd name="connsiteY0" fmla="*/ 0 h 6858000"/>
                <a:gd name="connsiteX1" fmla="*/ 553212 w 553212"/>
                <a:gd name="connsiteY1" fmla="*/ 0 h 6858000"/>
                <a:gd name="connsiteX2" fmla="*/ 553212 w 553212"/>
                <a:gd name="connsiteY2" fmla="*/ 6858000 h 6858000"/>
                <a:gd name="connsiteX3" fmla="*/ 0 w 553212"/>
                <a:gd name="connsiteY3" fmla="*/ 6858000 h 6858000"/>
                <a:gd name="connsiteX4" fmla="*/ 0 w 553212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3212" h="6858000">
                  <a:moveTo>
                    <a:pt x="0" y="0"/>
                  </a:moveTo>
                  <a:lnTo>
                    <a:pt x="553212" y="0"/>
                  </a:lnTo>
                  <a:lnTo>
                    <a:pt x="553212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68F8E74-3AE4-4AF9-9F36-63344C9076D2}"/>
                </a:ext>
              </a:extLst>
            </p:cNvPr>
            <p:cNvSpPr/>
            <p:nvPr/>
          </p:nvSpPr>
          <p:spPr bwMode="invGray">
            <a:xfrm>
              <a:off x="7219428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1D5F169-E1D4-48A3-AE5B-F5F1BEF2E7CF}"/>
                </a:ext>
              </a:extLst>
            </p:cNvPr>
            <p:cNvSpPr/>
            <p:nvPr userDrawn="1"/>
          </p:nvSpPr>
          <p:spPr bwMode="invGray">
            <a:xfrm>
              <a:off x="1506835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230F928-F9B2-4955-9800-74DE09DCE6F2}"/>
                </a:ext>
              </a:extLst>
            </p:cNvPr>
            <p:cNvSpPr/>
            <p:nvPr userDrawn="1"/>
          </p:nvSpPr>
          <p:spPr bwMode="invGray">
            <a:xfrm>
              <a:off x="2458934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29A9-6808-4531-8C12-A84988E6DEE1}"/>
                </a:ext>
              </a:extLst>
            </p:cNvPr>
            <p:cNvSpPr/>
            <p:nvPr userDrawn="1"/>
          </p:nvSpPr>
          <p:spPr bwMode="invGray">
            <a:xfrm>
              <a:off x="3411033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FA5964C-E9C5-4C2F-BD6E-47BAFB5B6D17}"/>
                </a:ext>
              </a:extLst>
            </p:cNvPr>
            <p:cNvSpPr/>
            <p:nvPr userDrawn="1"/>
          </p:nvSpPr>
          <p:spPr bwMode="invGray">
            <a:xfrm>
              <a:off x="4363132" y="0"/>
              <a:ext cx="609447" cy="6858000"/>
            </a:xfrm>
            <a:custGeom>
              <a:avLst/>
              <a:gdLst>
                <a:gd name="connsiteX0" fmla="*/ 0 w 609447"/>
                <a:gd name="connsiteY0" fmla="*/ 0 h 6858000"/>
                <a:gd name="connsiteX1" fmla="*/ 609447 w 609447"/>
                <a:gd name="connsiteY1" fmla="*/ 0 h 6858000"/>
                <a:gd name="connsiteX2" fmla="*/ 609447 w 609447"/>
                <a:gd name="connsiteY2" fmla="*/ 6858000 h 6858000"/>
                <a:gd name="connsiteX3" fmla="*/ 0 w 609447"/>
                <a:gd name="connsiteY3" fmla="*/ 6858000 h 6858000"/>
                <a:gd name="connsiteX4" fmla="*/ 0 w 609447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7" h="6858000">
                  <a:moveTo>
                    <a:pt x="0" y="0"/>
                  </a:moveTo>
                  <a:lnTo>
                    <a:pt x="609447" y="0"/>
                  </a:lnTo>
                  <a:lnTo>
                    <a:pt x="609447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C168D8D-76CE-4BE5-BE95-79B96300EA3F}"/>
                </a:ext>
              </a:extLst>
            </p:cNvPr>
            <p:cNvSpPr/>
            <p:nvPr userDrawn="1"/>
          </p:nvSpPr>
          <p:spPr bwMode="invGray">
            <a:xfrm>
              <a:off x="5315230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749465C-813A-45F9-8C3E-5D06C8584929}"/>
                </a:ext>
              </a:extLst>
            </p:cNvPr>
            <p:cNvSpPr/>
            <p:nvPr userDrawn="1"/>
          </p:nvSpPr>
          <p:spPr bwMode="invGray">
            <a:xfrm>
              <a:off x="6267329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3894C26-2473-4C24-B082-48DD1E92241C}"/>
                </a:ext>
              </a:extLst>
            </p:cNvPr>
            <p:cNvSpPr/>
            <p:nvPr userDrawn="1"/>
          </p:nvSpPr>
          <p:spPr bwMode="invGray">
            <a:xfrm>
              <a:off x="8171527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BFDA0320-8435-46CA-B1B3-5203F54A419F}"/>
                </a:ext>
              </a:extLst>
            </p:cNvPr>
            <p:cNvSpPr/>
            <p:nvPr userDrawn="1"/>
          </p:nvSpPr>
          <p:spPr bwMode="invGray">
            <a:xfrm>
              <a:off x="9123626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42721E4-5D12-459C-AC2E-7CE148AF9062}"/>
                </a:ext>
              </a:extLst>
            </p:cNvPr>
            <p:cNvSpPr/>
            <p:nvPr userDrawn="1"/>
          </p:nvSpPr>
          <p:spPr bwMode="invGray">
            <a:xfrm>
              <a:off x="10075725" y="0"/>
              <a:ext cx="609447" cy="6858000"/>
            </a:xfrm>
            <a:custGeom>
              <a:avLst/>
              <a:gdLst>
                <a:gd name="connsiteX0" fmla="*/ 0 w 609447"/>
                <a:gd name="connsiteY0" fmla="*/ 0 h 6858000"/>
                <a:gd name="connsiteX1" fmla="*/ 609447 w 609447"/>
                <a:gd name="connsiteY1" fmla="*/ 0 h 6858000"/>
                <a:gd name="connsiteX2" fmla="*/ 609447 w 609447"/>
                <a:gd name="connsiteY2" fmla="*/ 6858000 h 6858000"/>
                <a:gd name="connsiteX3" fmla="*/ 0 w 609447"/>
                <a:gd name="connsiteY3" fmla="*/ 6858000 h 6858000"/>
                <a:gd name="connsiteX4" fmla="*/ 0 w 609447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7" h="6858000">
                  <a:moveTo>
                    <a:pt x="0" y="0"/>
                  </a:moveTo>
                  <a:lnTo>
                    <a:pt x="609447" y="0"/>
                  </a:lnTo>
                  <a:lnTo>
                    <a:pt x="609447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BF7D46B-3779-49D0-BCB4-F2DCE091958D}"/>
                </a:ext>
              </a:extLst>
            </p:cNvPr>
            <p:cNvSpPr/>
            <p:nvPr userDrawn="1"/>
          </p:nvSpPr>
          <p:spPr bwMode="invGray">
            <a:xfrm>
              <a:off x="11027826" y="0"/>
              <a:ext cx="609438" cy="6858000"/>
            </a:xfrm>
            <a:custGeom>
              <a:avLst/>
              <a:gdLst>
                <a:gd name="connsiteX0" fmla="*/ 0 w 609438"/>
                <a:gd name="connsiteY0" fmla="*/ 0 h 6858000"/>
                <a:gd name="connsiteX1" fmla="*/ 609438 w 609438"/>
                <a:gd name="connsiteY1" fmla="*/ 0 h 6858000"/>
                <a:gd name="connsiteX2" fmla="*/ 609438 w 609438"/>
                <a:gd name="connsiteY2" fmla="*/ 6858000 h 6858000"/>
                <a:gd name="connsiteX3" fmla="*/ 0 w 609438"/>
                <a:gd name="connsiteY3" fmla="*/ 6858000 h 6858000"/>
                <a:gd name="connsiteX4" fmla="*/ 0 w 60943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38" h="6858000">
                  <a:moveTo>
                    <a:pt x="0" y="0"/>
                  </a:moveTo>
                  <a:lnTo>
                    <a:pt x="609438" y="0"/>
                  </a:lnTo>
                  <a:lnTo>
                    <a:pt x="60943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34464F0-BD7F-4488-85F0-EC20C24BECAA}"/>
                </a:ext>
              </a:extLst>
            </p:cNvPr>
            <p:cNvSpPr/>
            <p:nvPr userDrawn="1"/>
          </p:nvSpPr>
          <p:spPr bwMode="invGray">
            <a:xfrm>
              <a:off x="554736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82B54541-0CDD-4724-8101-AABFF1207033}"/>
                </a:ext>
              </a:extLst>
            </p:cNvPr>
            <p:cNvCxnSpPr/>
            <p:nvPr userDrawn="1"/>
          </p:nvCxnSpPr>
          <p:spPr bwMode="invGray">
            <a:xfrm>
              <a:off x="0" y="62179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45070398-8D55-4EE2-8CA4-47428E2AF03F}"/>
                </a:ext>
              </a:extLst>
            </p:cNvPr>
            <p:cNvCxnSpPr/>
            <p:nvPr userDrawn="1"/>
          </p:nvCxnSpPr>
          <p:spPr bwMode="invGray">
            <a:xfrm>
              <a:off x="0" y="31089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2166891-56D0-4EBC-B681-501401DEF9D4}"/>
                </a:ext>
              </a:extLst>
            </p:cNvPr>
            <p:cNvCxnSpPr/>
            <p:nvPr userDrawn="1"/>
          </p:nvCxnSpPr>
          <p:spPr bwMode="invGray">
            <a:xfrm>
              <a:off x="0" y="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C13A87E3-D106-41FF-A8CD-C27DABF0103D}"/>
                </a:ext>
              </a:extLst>
            </p:cNvPr>
            <p:cNvCxnSpPr/>
            <p:nvPr userDrawn="1"/>
          </p:nvCxnSpPr>
          <p:spPr bwMode="invGray">
            <a:xfrm>
              <a:off x="0" y="124358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164477D-838D-4C70-ADD7-37AD79A844AA}"/>
                </a:ext>
              </a:extLst>
            </p:cNvPr>
            <p:cNvCxnSpPr/>
            <p:nvPr userDrawn="1"/>
          </p:nvCxnSpPr>
          <p:spPr bwMode="invGray">
            <a:xfrm>
              <a:off x="0" y="93268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72B193C0-8980-4BB2-8E91-7A1C9ABE0B6C}"/>
                </a:ext>
              </a:extLst>
            </p:cNvPr>
            <p:cNvCxnSpPr/>
            <p:nvPr userDrawn="1"/>
          </p:nvCxnSpPr>
          <p:spPr bwMode="invGray">
            <a:xfrm>
              <a:off x="0" y="186537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C1A94AAA-1D98-4233-842E-2A2F52812358}"/>
                </a:ext>
              </a:extLst>
            </p:cNvPr>
            <p:cNvCxnSpPr/>
            <p:nvPr userDrawn="1"/>
          </p:nvCxnSpPr>
          <p:spPr bwMode="invGray">
            <a:xfrm>
              <a:off x="0" y="155448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E21F2B43-A2DC-42F4-8EA4-A8A4DA6D6FA7}"/>
                </a:ext>
              </a:extLst>
            </p:cNvPr>
            <p:cNvCxnSpPr/>
            <p:nvPr userDrawn="1"/>
          </p:nvCxnSpPr>
          <p:spPr bwMode="invGray">
            <a:xfrm>
              <a:off x="0" y="248716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A60F0923-6896-405D-AD16-F097448F3E3D}"/>
                </a:ext>
              </a:extLst>
            </p:cNvPr>
            <p:cNvCxnSpPr/>
            <p:nvPr userDrawn="1"/>
          </p:nvCxnSpPr>
          <p:spPr bwMode="invGray">
            <a:xfrm>
              <a:off x="0" y="217627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BC70D5B1-47D7-451F-B83A-973A26731A22}"/>
                </a:ext>
              </a:extLst>
            </p:cNvPr>
            <p:cNvCxnSpPr/>
            <p:nvPr userDrawn="1"/>
          </p:nvCxnSpPr>
          <p:spPr bwMode="invGray">
            <a:xfrm>
              <a:off x="0" y="310896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3FD9A464-81FE-4829-A1C5-5CCEE42448B3}"/>
                </a:ext>
              </a:extLst>
            </p:cNvPr>
            <p:cNvCxnSpPr/>
            <p:nvPr userDrawn="1"/>
          </p:nvCxnSpPr>
          <p:spPr bwMode="invGray">
            <a:xfrm>
              <a:off x="0" y="279806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8F55CAB0-53A2-417F-9F66-C0437933E98B}"/>
                </a:ext>
              </a:extLst>
            </p:cNvPr>
            <p:cNvCxnSpPr/>
            <p:nvPr userDrawn="1"/>
          </p:nvCxnSpPr>
          <p:spPr bwMode="invGray">
            <a:xfrm>
              <a:off x="0" y="373075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1547EE77-7495-47CB-BEC9-D5C742DF2B2C}"/>
                </a:ext>
              </a:extLst>
            </p:cNvPr>
            <p:cNvCxnSpPr/>
            <p:nvPr userDrawn="1"/>
          </p:nvCxnSpPr>
          <p:spPr bwMode="invGray">
            <a:xfrm>
              <a:off x="0" y="341985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CA942184-696A-4A78-BB9D-3D619B990987}"/>
                </a:ext>
              </a:extLst>
            </p:cNvPr>
            <p:cNvCxnSpPr/>
            <p:nvPr userDrawn="1"/>
          </p:nvCxnSpPr>
          <p:spPr bwMode="invGray">
            <a:xfrm>
              <a:off x="0" y="435254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1B5F4EE6-4D4C-4488-80DE-36C83D540765}"/>
                </a:ext>
              </a:extLst>
            </p:cNvPr>
            <p:cNvCxnSpPr/>
            <p:nvPr userDrawn="1"/>
          </p:nvCxnSpPr>
          <p:spPr bwMode="invGray">
            <a:xfrm>
              <a:off x="0" y="404164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CD3A42E3-1ED2-4BBE-8B0B-CEA491522F0A}"/>
                </a:ext>
              </a:extLst>
            </p:cNvPr>
            <p:cNvCxnSpPr/>
            <p:nvPr userDrawn="1"/>
          </p:nvCxnSpPr>
          <p:spPr bwMode="invGray">
            <a:xfrm>
              <a:off x="0" y="497433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4162AD8-9037-4220-B19F-7B3A0F44E941}"/>
                </a:ext>
              </a:extLst>
            </p:cNvPr>
            <p:cNvCxnSpPr/>
            <p:nvPr userDrawn="1"/>
          </p:nvCxnSpPr>
          <p:spPr bwMode="invGray">
            <a:xfrm>
              <a:off x="0" y="466344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C20FB70-03E4-4D7E-BA41-546EAAB33089}"/>
                </a:ext>
              </a:extLst>
            </p:cNvPr>
            <p:cNvCxnSpPr/>
            <p:nvPr userDrawn="1"/>
          </p:nvCxnSpPr>
          <p:spPr bwMode="invGray">
            <a:xfrm>
              <a:off x="0" y="559612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84D3C92-FDAE-47DB-9457-A9B216922E98}"/>
                </a:ext>
              </a:extLst>
            </p:cNvPr>
            <p:cNvCxnSpPr/>
            <p:nvPr userDrawn="1"/>
          </p:nvCxnSpPr>
          <p:spPr bwMode="invGray">
            <a:xfrm>
              <a:off x="0" y="528523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5DF0860-265F-4ABC-9F65-0C1D385DAA19}"/>
                </a:ext>
              </a:extLst>
            </p:cNvPr>
            <p:cNvCxnSpPr/>
            <p:nvPr userDrawn="1"/>
          </p:nvCxnSpPr>
          <p:spPr bwMode="invGray">
            <a:xfrm>
              <a:off x="0" y="621792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D878D1D5-E6E5-4FA6-AF6E-95E8AF796777}"/>
                </a:ext>
              </a:extLst>
            </p:cNvPr>
            <p:cNvCxnSpPr/>
            <p:nvPr userDrawn="1"/>
          </p:nvCxnSpPr>
          <p:spPr bwMode="invGray">
            <a:xfrm>
              <a:off x="0" y="590702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E11FF29A-4B39-4335-9BD5-ED902309BF79}"/>
                </a:ext>
              </a:extLst>
            </p:cNvPr>
            <p:cNvCxnSpPr/>
            <p:nvPr userDrawn="1"/>
          </p:nvCxnSpPr>
          <p:spPr bwMode="invGray">
            <a:xfrm>
              <a:off x="0" y="652881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3A82A803-5E70-4523-9F20-67F308765C7E}"/>
                </a:ext>
              </a:extLst>
            </p:cNvPr>
            <p:cNvCxnSpPr/>
            <p:nvPr userDrawn="1"/>
          </p:nvCxnSpPr>
          <p:spPr bwMode="invGray">
            <a:xfrm>
              <a:off x="0" y="77724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4208CB2-5882-4416-87C9-284BDAF3367A}"/>
                </a:ext>
              </a:extLst>
            </p:cNvPr>
            <p:cNvCxnSpPr/>
            <p:nvPr userDrawn="1"/>
          </p:nvCxnSpPr>
          <p:spPr bwMode="invGray">
            <a:xfrm>
              <a:off x="0" y="46634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D4116CD-6422-4E26-9703-D3F7C10FCD56}"/>
                </a:ext>
              </a:extLst>
            </p:cNvPr>
            <p:cNvCxnSpPr/>
            <p:nvPr userDrawn="1"/>
          </p:nvCxnSpPr>
          <p:spPr bwMode="invGray">
            <a:xfrm>
              <a:off x="0" y="15544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31AB3A35-E2FF-4178-896B-F08E77092825}"/>
                </a:ext>
              </a:extLst>
            </p:cNvPr>
            <p:cNvCxnSpPr/>
            <p:nvPr userDrawn="1"/>
          </p:nvCxnSpPr>
          <p:spPr bwMode="invGray">
            <a:xfrm>
              <a:off x="0" y="139903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2179C539-DD6F-48AA-8F80-27BC682014AF}"/>
                </a:ext>
              </a:extLst>
            </p:cNvPr>
            <p:cNvCxnSpPr/>
            <p:nvPr userDrawn="1"/>
          </p:nvCxnSpPr>
          <p:spPr bwMode="invGray">
            <a:xfrm>
              <a:off x="0" y="108813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2784004E-3271-4D1C-B1EA-CA1E334E0D03}"/>
                </a:ext>
              </a:extLst>
            </p:cNvPr>
            <p:cNvCxnSpPr/>
            <p:nvPr userDrawn="1"/>
          </p:nvCxnSpPr>
          <p:spPr bwMode="invGray">
            <a:xfrm>
              <a:off x="0" y="202082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3657725E-FBF6-491D-9BA1-E6A9727F4F2D}"/>
                </a:ext>
              </a:extLst>
            </p:cNvPr>
            <p:cNvCxnSpPr/>
            <p:nvPr userDrawn="1"/>
          </p:nvCxnSpPr>
          <p:spPr bwMode="invGray">
            <a:xfrm>
              <a:off x="0" y="170992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31244567-76A7-47AF-9353-403D05D533F0}"/>
                </a:ext>
              </a:extLst>
            </p:cNvPr>
            <p:cNvCxnSpPr/>
            <p:nvPr userDrawn="1"/>
          </p:nvCxnSpPr>
          <p:spPr bwMode="invGray">
            <a:xfrm>
              <a:off x="0" y="264261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EEC47A2A-ED3B-4AD0-ACD5-F8ED92644229}"/>
                </a:ext>
              </a:extLst>
            </p:cNvPr>
            <p:cNvCxnSpPr/>
            <p:nvPr userDrawn="1"/>
          </p:nvCxnSpPr>
          <p:spPr bwMode="invGray">
            <a:xfrm>
              <a:off x="0" y="233172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0F3E01E5-F569-4020-BCB0-083537701AB0}"/>
                </a:ext>
              </a:extLst>
            </p:cNvPr>
            <p:cNvCxnSpPr/>
            <p:nvPr userDrawn="1"/>
          </p:nvCxnSpPr>
          <p:spPr bwMode="invGray">
            <a:xfrm>
              <a:off x="0" y="326440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71121A42-5912-44C8-B9A3-FDEC8EA70284}"/>
                </a:ext>
              </a:extLst>
            </p:cNvPr>
            <p:cNvCxnSpPr/>
            <p:nvPr userDrawn="1"/>
          </p:nvCxnSpPr>
          <p:spPr bwMode="invGray">
            <a:xfrm>
              <a:off x="0" y="295351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659B1DE7-25C8-4743-8284-FA656D339F55}"/>
                </a:ext>
              </a:extLst>
            </p:cNvPr>
            <p:cNvCxnSpPr/>
            <p:nvPr userDrawn="1"/>
          </p:nvCxnSpPr>
          <p:spPr bwMode="invGray">
            <a:xfrm>
              <a:off x="0" y="388620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526249F1-59FB-44FC-8AF9-D7F90AFBEE2C}"/>
                </a:ext>
              </a:extLst>
            </p:cNvPr>
            <p:cNvCxnSpPr/>
            <p:nvPr userDrawn="1"/>
          </p:nvCxnSpPr>
          <p:spPr bwMode="invGray">
            <a:xfrm>
              <a:off x="0" y="357530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E6D42779-D977-4405-A149-D8DE5B52134A}"/>
                </a:ext>
              </a:extLst>
            </p:cNvPr>
            <p:cNvCxnSpPr/>
            <p:nvPr userDrawn="1"/>
          </p:nvCxnSpPr>
          <p:spPr bwMode="invGray">
            <a:xfrm>
              <a:off x="0" y="450799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27EE8A2F-6AD9-4AE7-B04B-7892891F84AC}"/>
                </a:ext>
              </a:extLst>
            </p:cNvPr>
            <p:cNvCxnSpPr/>
            <p:nvPr userDrawn="1"/>
          </p:nvCxnSpPr>
          <p:spPr bwMode="invGray">
            <a:xfrm>
              <a:off x="0" y="419709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8F4A59A-16C3-4C3A-AB79-FE22721EA641}"/>
                </a:ext>
              </a:extLst>
            </p:cNvPr>
            <p:cNvCxnSpPr/>
            <p:nvPr userDrawn="1"/>
          </p:nvCxnSpPr>
          <p:spPr bwMode="invGray">
            <a:xfrm>
              <a:off x="0" y="512978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5CA3A6CC-1A49-42F6-A318-99D9224BDC91}"/>
                </a:ext>
              </a:extLst>
            </p:cNvPr>
            <p:cNvCxnSpPr/>
            <p:nvPr userDrawn="1"/>
          </p:nvCxnSpPr>
          <p:spPr bwMode="invGray">
            <a:xfrm>
              <a:off x="0" y="481888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2DC3484E-5EF8-49C4-B1F6-75C854D50C80}"/>
                </a:ext>
              </a:extLst>
            </p:cNvPr>
            <p:cNvCxnSpPr/>
            <p:nvPr userDrawn="1"/>
          </p:nvCxnSpPr>
          <p:spPr bwMode="invGray">
            <a:xfrm>
              <a:off x="0" y="575157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33461A54-E77E-414D-B7E0-7364070D9566}"/>
                </a:ext>
              </a:extLst>
            </p:cNvPr>
            <p:cNvCxnSpPr/>
            <p:nvPr userDrawn="1"/>
          </p:nvCxnSpPr>
          <p:spPr bwMode="invGray">
            <a:xfrm>
              <a:off x="0" y="544068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9C48517-171B-43FD-A41C-58C9B531BDB5}"/>
                </a:ext>
              </a:extLst>
            </p:cNvPr>
            <p:cNvCxnSpPr/>
            <p:nvPr userDrawn="1"/>
          </p:nvCxnSpPr>
          <p:spPr bwMode="invGray">
            <a:xfrm>
              <a:off x="0" y="637336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F429932A-1238-48FC-B171-20A3AA531D40}"/>
                </a:ext>
              </a:extLst>
            </p:cNvPr>
            <p:cNvCxnSpPr/>
            <p:nvPr userDrawn="1"/>
          </p:nvCxnSpPr>
          <p:spPr bwMode="invGray">
            <a:xfrm>
              <a:off x="0" y="606247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7BED7651-AF04-41D4-9476-5A43476D85BB}"/>
                </a:ext>
              </a:extLst>
            </p:cNvPr>
            <p:cNvCxnSpPr/>
            <p:nvPr userDrawn="1"/>
          </p:nvCxnSpPr>
          <p:spPr bwMode="invGray">
            <a:xfrm>
              <a:off x="0" y="668426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main body box">
              <a:extLst>
                <a:ext uri="{FF2B5EF4-FFF2-40B4-BE49-F238E27FC236}">
                  <a16:creationId xmlns:a16="http://schemas.microsoft.com/office/drawing/2014/main" id="{100DE417-9DB9-4840-8370-B716FFA27760}"/>
                </a:ext>
              </a:extLst>
            </p:cNvPr>
            <p:cNvSpPr/>
            <p:nvPr userDrawn="1"/>
          </p:nvSpPr>
          <p:spPr bwMode="invGray">
            <a:xfrm>
              <a:off x="554736" y="1709928"/>
              <a:ext cx="11082528" cy="4507992"/>
            </a:xfrm>
            <a:prstGeom prst="rect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cs-CZ" sz="992" dirty="0">
                <a:solidFill>
                  <a:schemeClr val="tx1"/>
                </a:solidFill>
                <a:latin typeface="+mn-lt"/>
              </a:endParaRPr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B93A1E2B-8C80-482F-83BE-384344D09839}"/>
                </a:ext>
              </a:extLst>
            </p:cNvPr>
            <p:cNvCxnSpPr/>
            <p:nvPr userDrawn="1"/>
          </p:nvCxnSpPr>
          <p:spPr bwMode="invGray">
            <a:xfrm>
              <a:off x="554736" y="2177796"/>
              <a:ext cx="11082528" cy="0"/>
            </a:xfrm>
            <a:prstGeom prst="line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EAB22C5-0A46-4041-9158-6DC76EA2F350}"/>
                </a:ext>
              </a:extLst>
            </p:cNvPr>
            <p:cNvCxnSpPr/>
            <p:nvPr userDrawn="1"/>
          </p:nvCxnSpPr>
          <p:spPr bwMode="invGray">
            <a:xfrm>
              <a:off x="554736" y="1711453"/>
              <a:ext cx="11082528" cy="0"/>
            </a:xfrm>
            <a:prstGeom prst="line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</p:cxnSp>
      </p:grpSp>
      <p:sp>
        <p:nvSpPr>
          <p:cNvPr id="4" name="Sticker" hidden="1">
            <a:extLst>
              <a:ext uri="{FF2B5EF4-FFF2-40B4-BE49-F238E27FC236}">
                <a16:creationId xmlns:a16="http://schemas.microsoft.com/office/drawing/2014/main" id="{F9BB011A-568C-4B05-AE57-EB000B2FD8BB}"/>
              </a:ext>
            </a:extLst>
          </p:cNvPr>
          <p:cNvSpPr txBox="1"/>
          <p:nvPr userDrawn="1"/>
        </p:nvSpPr>
        <p:spPr>
          <a:xfrm>
            <a:off x="416052" y="966955"/>
            <a:ext cx="338234" cy="92333"/>
          </a:xfrm>
          <a:prstGeom prst="rect">
            <a:avLst/>
          </a:prstGeom>
          <a:noFill/>
          <a:ln w="6350">
            <a:noFill/>
            <a:miter lim="800000"/>
          </a:ln>
        </p:spPr>
        <p:txBody>
          <a:bodyPr vert="horz" wrap="none" lIns="0" tIns="0" rIns="0" bIns="0" rtlCol="0">
            <a:spAutoFit/>
          </a:bodyPr>
          <a:lstStyle>
            <a:defPPr>
              <a:defRPr lang="en-US"/>
            </a:defPPr>
            <a:lvl1pPr>
              <a:spcBef>
                <a:spcPts val="300"/>
              </a:spcBef>
              <a:spcAft>
                <a:spcPts val="300"/>
              </a:spcAft>
              <a:buNone/>
              <a:defRPr sz="800" b="1" cap="all"/>
            </a:lvl1pPr>
          </a:lstStyle>
          <a:p>
            <a:pPr lvl="0"/>
            <a:r>
              <a:rPr lang="cs-CZ" sz="600" dirty="0"/>
              <a:t>STICKER</a:t>
            </a:r>
          </a:p>
        </p:txBody>
      </p:sp>
      <p:sp>
        <p:nvSpPr>
          <p:cNvPr id="169" name="ACET" hidden="1">
            <a:extLst>
              <a:ext uri="{FF2B5EF4-FFF2-40B4-BE49-F238E27FC236}">
                <a16:creationId xmlns:a16="http://schemas.microsoft.com/office/drawing/2014/main" id="{62CF7362-20CB-4908-AFFE-D4E2B9A5DF3B}"/>
              </a:ext>
            </a:extLst>
          </p:cNvPr>
          <p:cNvSpPr txBox="1"/>
          <p:nvPr userDrawn="1">
            <p:custDataLst>
              <p:tags r:id="rId22"/>
            </p:custDataLst>
          </p:nvPr>
        </p:nvSpPr>
        <p:spPr>
          <a:xfrm>
            <a:off x="4490804" y="1628100"/>
            <a:ext cx="2572204" cy="4462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egoe UI" panose="020B0502040204020203" pitchFamily="34" charset="0"/>
              <a:buChar char="​"/>
              <a:defRPr sz="1600" b="1">
                <a:cs typeface="Arial" panose="020B0604020202020204" pitchFamily="34" charset="0"/>
              </a:defRPr>
            </a:lvl1pPr>
            <a:lvl2pPr marL="228600" lvl="1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sz="1600"/>
            </a:lvl2pPr>
            <a:lvl3pPr marL="442913" lvl="2" indent="-21431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sz="1600"/>
            </a:lvl3pPr>
            <a:lvl4pPr marL="598488" lvl="3" indent="-1524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600"/>
            </a:lvl4pPr>
            <a:lvl5pPr marL="817563" lvl="4" indent="-1476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sz="160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lvl="0"/>
            <a:r>
              <a:rPr lang="cs-CZ" sz="1200" dirty="0"/>
              <a:t>Nadpis grafu (vždy tučně, 16 pt)</a:t>
            </a:r>
          </a:p>
          <a:p>
            <a:pPr lvl="0"/>
            <a:r>
              <a:rPr lang="cs-CZ" sz="1200" b="0" dirty="0"/>
              <a:t>Měrná jednotka (vždy netučně, 14 pt)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1F3293-4EFE-461D-940D-7EE66BAE3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6053" y="1628101"/>
            <a:ext cx="3054095" cy="10387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cs-CZ" dirty="0"/>
              <a:t>Vložit text na první úroveň</a:t>
            </a:r>
          </a:p>
          <a:p>
            <a:pPr lvl="1"/>
            <a:r>
              <a:rPr lang="cs-CZ" dirty="0"/>
              <a:t>Druhá úroveň detailu</a:t>
            </a:r>
          </a:p>
          <a:p>
            <a:pPr lvl="2"/>
            <a:r>
              <a:rPr lang="cs-CZ" dirty="0"/>
              <a:t>Třetí úroveň </a:t>
            </a:r>
          </a:p>
          <a:p>
            <a:pPr lvl="3"/>
            <a:r>
              <a:rPr lang="cs-CZ" dirty="0"/>
              <a:t>Čtvrtá úroveň </a:t>
            </a:r>
          </a:p>
          <a:p>
            <a:pPr lvl="4"/>
            <a:r>
              <a:rPr lang="cs-CZ" dirty="0"/>
              <a:t>Pátá úroveň </a:t>
            </a:r>
          </a:p>
        </p:txBody>
      </p:sp>
      <p:grpSp>
        <p:nvGrpSpPr>
          <p:cNvPr id="148" name="LegendLines" hidden="1">
            <a:extLst>
              <a:ext uri="{FF2B5EF4-FFF2-40B4-BE49-F238E27FC236}">
                <a16:creationId xmlns:a16="http://schemas.microsoft.com/office/drawing/2014/main" id="{285759D5-D893-4986-9655-8675818AA63F}"/>
              </a:ext>
            </a:extLst>
          </p:cNvPr>
          <p:cNvGrpSpPr/>
          <p:nvPr userDrawn="1"/>
        </p:nvGrpSpPr>
        <p:grpSpPr>
          <a:xfrm>
            <a:off x="7663439" y="2362665"/>
            <a:ext cx="1070120" cy="718715"/>
            <a:chOff x="10162879" y="3243771"/>
            <a:chExt cx="1426827" cy="958287"/>
          </a:xfrm>
        </p:grpSpPr>
        <p:sp>
          <p:nvSpPr>
            <p:cNvPr id="149" name="Legend1" hidden="1">
              <a:extLst>
                <a:ext uri="{FF2B5EF4-FFF2-40B4-BE49-F238E27FC236}">
                  <a16:creationId xmlns:a16="http://schemas.microsoft.com/office/drawing/2014/main" id="{C927CD61-7423-4B36-A623-ADCB7B06D2D6}"/>
                </a:ext>
              </a:extLst>
            </p:cNvPr>
            <p:cNvSpPr txBox="1"/>
            <p:nvPr/>
          </p:nvSpPr>
          <p:spPr>
            <a:xfrm>
              <a:off x="10886522" y="3243771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  <p:sp>
          <p:nvSpPr>
            <p:cNvPr id="150" name="Legend2" hidden="1">
              <a:extLst>
                <a:ext uri="{FF2B5EF4-FFF2-40B4-BE49-F238E27FC236}">
                  <a16:creationId xmlns:a16="http://schemas.microsoft.com/office/drawing/2014/main" id="{8BF11EF7-17AE-444E-B314-04A17A939310}"/>
                </a:ext>
              </a:extLst>
            </p:cNvPr>
            <p:cNvSpPr txBox="1"/>
            <p:nvPr/>
          </p:nvSpPr>
          <p:spPr>
            <a:xfrm>
              <a:off x="10886522" y="3615192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  <p:sp>
          <p:nvSpPr>
            <p:cNvPr id="151" name="Legend3" hidden="1">
              <a:extLst>
                <a:ext uri="{FF2B5EF4-FFF2-40B4-BE49-F238E27FC236}">
                  <a16:creationId xmlns:a16="http://schemas.microsoft.com/office/drawing/2014/main" id="{0D4F4C24-2076-456F-85DA-1F9563A46977}"/>
                </a:ext>
              </a:extLst>
            </p:cNvPr>
            <p:cNvSpPr txBox="1"/>
            <p:nvPr/>
          </p:nvSpPr>
          <p:spPr>
            <a:xfrm>
              <a:off x="10886522" y="3986614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  <p:sp>
          <p:nvSpPr>
            <p:cNvPr id="152" name="LineLegend3" hidden="1">
              <a:extLst>
                <a:ext uri="{FF2B5EF4-FFF2-40B4-BE49-F238E27FC236}">
                  <a16:creationId xmlns:a16="http://schemas.microsoft.com/office/drawing/2014/main" id="{6C4321D1-551B-4CEF-A4BD-679B49CFCF9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162879" y="4092784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 sz="1050" baseline="0" dirty="0">
                <a:ea typeface="+mn-ea"/>
              </a:endParaRPr>
            </a:p>
          </p:txBody>
        </p:sp>
        <p:sp>
          <p:nvSpPr>
            <p:cNvPr id="153" name="LineLegend2" hidden="1">
              <a:extLst>
                <a:ext uri="{FF2B5EF4-FFF2-40B4-BE49-F238E27FC236}">
                  <a16:creationId xmlns:a16="http://schemas.microsoft.com/office/drawing/2014/main" id="{4E13C3CC-1FD5-445C-B872-5017A2717EE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162879" y="3719425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 sz="1050" baseline="0" dirty="0">
                <a:ea typeface="+mn-ea"/>
              </a:endParaRPr>
            </a:p>
          </p:txBody>
        </p:sp>
        <p:sp>
          <p:nvSpPr>
            <p:cNvPr id="154" name="LineLegend1" hidden="1">
              <a:extLst>
                <a:ext uri="{FF2B5EF4-FFF2-40B4-BE49-F238E27FC236}">
                  <a16:creationId xmlns:a16="http://schemas.microsoft.com/office/drawing/2014/main" id="{B2DC92E5-AF27-4ACC-A6FE-8BEE5018355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162879" y="3351494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 sz="1050" baseline="0" dirty="0">
                <a:ea typeface="+mn-ea"/>
              </a:endParaRPr>
            </a:p>
          </p:txBody>
        </p:sp>
      </p:grpSp>
      <p:grpSp>
        <p:nvGrpSpPr>
          <p:cNvPr id="155" name="LegendBoxes" hidden="1">
            <a:extLst>
              <a:ext uri="{FF2B5EF4-FFF2-40B4-BE49-F238E27FC236}">
                <a16:creationId xmlns:a16="http://schemas.microsoft.com/office/drawing/2014/main" id="{6C9FF1F3-86D3-4F21-B974-D41178F3D2BD}"/>
              </a:ext>
            </a:extLst>
          </p:cNvPr>
          <p:cNvGrpSpPr/>
          <p:nvPr userDrawn="1"/>
        </p:nvGrpSpPr>
        <p:grpSpPr>
          <a:xfrm>
            <a:off x="7961562" y="3286124"/>
            <a:ext cx="771999" cy="1287961"/>
            <a:chOff x="10652400" y="4322823"/>
            <a:chExt cx="1029331" cy="1717282"/>
          </a:xfrm>
        </p:grpSpPr>
        <p:sp>
          <p:nvSpPr>
            <p:cNvPr id="156" name="RectangleLegend1" hidden="1">
              <a:extLst>
                <a:ext uri="{FF2B5EF4-FFF2-40B4-BE49-F238E27FC236}">
                  <a16:creationId xmlns:a16="http://schemas.microsoft.com/office/drawing/2014/main" id="{04E1D7C2-9AF4-4792-BF52-6813D67B0479}"/>
                </a:ext>
              </a:extLst>
            </p:cNvPr>
            <p:cNvSpPr/>
            <p:nvPr/>
          </p:nvSpPr>
          <p:spPr>
            <a:xfrm>
              <a:off x="10652400" y="4344182"/>
              <a:ext cx="172729" cy="172729"/>
            </a:xfrm>
            <a:prstGeom prst="rect">
              <a:avLst/>
            </a:prstGeom>
            <a:solidFill>
              <a:schemeClr val="accent1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050" dirty="0">
                <a:solidFill>
                  <a:schemeClr val="tx1"/>
                </a:solidFill>
              </a:endParaRPr>
            </a:p>
          </p:txBody>
        </p:sp>
        <p:sp>
          <p:nvSpPr>
            <p:cNvPr id="157" name="RectangleLegend2" hidden="1">
              <a:extLst>
                <a:ext uri="{FF2B5EF4-FFF2-40B4-BE49-F238E27FC236}">
                  <a16:creationId xmlns:a16="http://schemas.microsoft.com/office/drawing/2014/main" id="{5F92C81E-7A2F-4FFA-BD5E-B5C4DC77092F}"/>
                </a:ext>
              </a:extLst>
            </p:cNvPr>
            <p:cNvSpPr/>
            <p:nvPr/>
          </p:nvSpPr>
          <p:spPr>
            <a:xfrm>
              <a:off x="10652400" y="4723680"/>
              <a:ext cx="172729" cy="172729"/>
            </a:xfrm>
            <a:prstGeom prst="rect">
              <a:avLst/>
            </a:prstGeom>
            <a:solidFill>
              <a:schemeClr val="accent2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050" dirty="0">
                <a:solidFill>
                  <a:schemeClr val="tx1"/>
                </a:solidFill>
              </a:endParaRPr>
            </a:p>
          </p:txBody>
        </p:sp>
        <p:sp>
          <p:nvSpPr>
            <p:cNvPr id="158" name="RectangleLegend3" hidden="1">
              <a:extLst>
                <a:ext uri="{FF2B5EF4-FFF2-40B4-BE49-F238E27FC236}">
                  <a16:creationId xmlns:a16="http://schemas.microsoft.com/office/drawing/2014/main" id="{0193A16C-951A-45DB-B73F-F5C0E4B4816C}"/>
                </a:ext>
              </a:extLst>
            </p:cNvPr>
            <p:cNvSpPr/>
            <p:nvPr/>
          </p:nvSpPr>
          <p:spPr>
            <a:xfrm>
              <a:off x="10652400" y="5097276"/>
              <a:ext cx="172729" cy="172729"/>
            </a:xfrm>
            <a:prstGeom prst="rect">
              <a:avLst/>
            </a:prstGeom>
            <a:solidFill>
              <a:schemeClr val="accent3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050" dirty="0">
                <a:solidFill>
                  <a:schemeClr val="tx1"/>
                </a:solidFill>
              </a:endParaRPr>
            </a:p>
          </p:txBody>
        </p:sp>
        <p:sp>
          <p:nvSpPr>
            <p:cNvPr id="159" name="RectangleLegend4" hidden="1">
              <a:extLst>
                <a:ext uri="{FF2B5EF4-FFF2-40B4-BE49-F238E27FC236}">
                  <a16:creationId xmlns:a16="http://schemas.microsoft.com/office/drawing/2014/main" id="{922BA6B8-16C7-4C6B-AD25-F48ACB0471CD}"/>
                </a:ext>
              </a:extLst>
            </p:cNvPr>
            <p:cNvSpPr/>
            <p:nvPr/>
          </p:nvSpPr>
          <p:spPr>
            <a:xfrm>
              <a:off x="10652400" y="5470872"/>
              <a:ext cx="172729" cy="172729"/>
            </a:xfrm>
            <a:prstGeom prst="rect">
              <a:avLst/>
            </a:prstGeom>
            <a:solidFill>
              <a:schemeClr val="accent4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050" dirty="0">
                <a:solidFill>
                  <a:schemeClr val="tx1"/>
                </a:solidFill>
              </a:endParaRPr>
            </a:p>
          </p:txBody>
        </p:sp>
        <p:sp>
          <p:nvSpPr>
            <p:cNvPr id="160" name="RectangleLegend5" hidden="1">
              <a:extLst>
                <a:ext uri="{FF2B5EF4-FFF2-40B4-BE49-F238E27FC236}">
                  <a16:creationId xmlns:a16="http://schemas.microsoft.com/office/drawing/2014/main" id="{11A8AD4F-7B3A-4D92-B3E5-77F2E45C2993}"/>
                </a:ext>
              </a:extLst>
            </p:cNvPr>
            <p:cNvSpPr/>
            <p:nvPr/>
          </p:nvSpPr>
          <p:spPr>
            <a:xfrm>
              <a:off x="10652400" y="5844468"/>
              <a:ext cx="172729" cy="172729"/>
            </a:xfrm>
            <a:prstGeom prst="rect">
              <a:avLst/>
            </a:prstGeom>
            <a:solidFill>
              <a:schemeClr val="accent5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050" dirty="0">
                <a:solidFill>
                  <a:schemeClr val="tx1"/>
                </a:solidFill>
              </a:endParaRPr>
            </a:p>
          </p:txBody>
        </p:sp>
        <p:sp>
          <p:nvSpPr>
            <p:cNvPr id="161" name="Legend1" hidden="1">
              <a:extLst>
                <a:ext uri="{FF2B5EF4-FFF2-40B4-BE49-F238E27FC236}">
                  <a16:creationId xmlns:a16="http://schemas.microsoft.com/office/drawing/2014/main" id="{ED20022C-BFDB-4D93-9A0D-7E88B92709F5}"/>
                </a:ext>
              </a:extLst>
            </p:cNvPr>
            <p:cNvSpPr txBox="1"/>
            <p:nvPr/>
          </p:nvSpPr>
          <p:spPr>
            <a:xfrm>
              <a:off x="10978546" y="4322823"/>
              <a:ext cx="703183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  <p:sp>
          <p:nvSpPr>
            <p:cNvPr id="162" name="Legend2" hidden="1">
              <a:extLst>
                <a:ext uri="{FF2B5EF4-FFF2-40B4-BE49-F238E27FC236}">
                  <a16:creationId xmlns:a16="http://schemas.microsoft.com/office/drawing/2014/main" id="{9B9855D1-7ECD-402F-8BE5-632589AAA7C1}"/>
                </a:ext>
              </a:extLst>
            </p:cNvPr>
            <p:cNvSpPr txBox="1"/>
            <p:nvPr/>
          </p:nvSpPr>
          <p:spPr>
            <a:xfrm>
              <a:off x="10978547" y="4702322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  <p:sp>
          <p:nvSpPr>
            <p:cNvPr id="163" name="Legend3" hidden="1">
              <a:extLst>
                <a:ext uri="{FF2B5EF4-FFF2-40B4-BE49-F238E27FC236}">
                  <a16:creationId xmlns:a16="http://schemas.microsoft.com/office/drawing/2014/main" id="{5A0055B2-9FB3-4AE9-B6B2-7455B7690176}"/>
                </a:ext>
              </a:extLst>
            </p:cNvPr>
            <p:cNvSpPr txBox="1"/>
            <p:nvPr/>
          </p:nvSpPr>
          <p:spPr>
            <a:xfrm>
              <a:off x="10978546" y="5081819"/>
              <a:ext cx="703183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  <p:sp>
          <p:nvSpPr>
            <p:cNvPr id="164" name="Legend4" hidden="1">
              <a:extLst>
                <a:ext uri="{FF2B5EF4-FFF2-40B4-BE49-F238E27FC236}">
                  <a16:creationId xmlns:a16="http://schemas.microsoft.com/office/drawing/2014/main" id="{591F6809-C339-4A89-9CBF-7EE0972F011E}"/>
                </a:ext>
              </a:extLst>
            </p:cNvPr>
            <p:cNvSpPr txBox="1"/>
            <p:nvPr/>
          </p:nvSpPr>
          <p:spPr>
            <a:xfrm>
              <a:off x="10978546" y="5453241"/>
              <a:ext cx="703183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  <p:sp>
          <p:nvSpPr>
            <p:cNvPr id="165" name="Legend5" hidden="1">
              <a:extLst>
                <a:ext uri="{FF2B5EF4-FFF2-40B4-BE49-F238E27FC236}">
                  <a16:creationId xmlns:a16="http://schemas.microsoft.com/office/drawing/2014/main" id="{62D650EF-3365-4807-8CF8-67B5FFFAB72F}"/>
                </a:ext>
              </a:extLst>
            </p:cNvPr>
            <p:cNvSpPr txBox="1"/>
            <p:nvPr/>
          </p:nvSpPr>
          <p:spPr>
            <a:xfrm>
              <a:off x="10978545" y="5824661"/>
              <a:ext cx="703183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</p:grpSp>
      <p:grpSp>
        <p:nvGrpSpPr>
          <p:cNvPr id="166" name="LegendMoons" hidden="1">
            <a:extLst>
              <a:ext uri="{FF2B5EF4-FFF2-40B4-BE49-F238E27FC236}">
                <a16:creationId xmlns:a16="http://schemas.microsoft.com/office/drawing/2014/main" id="{ABD5CD7F-34F1-406F-AA4A-E2E12B187D14}"/>
              </a:ext>
            </a:extLst>
          </p:cNvPr>
          <p:cNvGrpSpPr/>
          <p:nvPr userDrawn="1"/>
        </p:nvGrpSpPr>
        <p:grpSpPr>
          <a:xfrm>
            <a:off x="7941697" y="860036"/>
            <a:ext cx="791862" cy="1298894"/>
            <a:chOff x="7723680" y="1702457"/>
            <a:chExt cx="1055816" cy="1731859"/>
          </a:xfrm>
        </p:grpSpPr>
        <p:sp>
          <p:nvSpPr>
            <p:cNvPr id="167" name="Legend1" hidden="1">
              <a:extLst>
                <a:ext uri="{FF2B5EF4-FFF2-40B4-BE49-F238E27FC236}">
                  <a16:creationId xmlns:a16="http://schemas.microsoft.com/office/drawing/2014/main" id="{7A8B907F-9700-457E-A521-B82482661C97}"/>
                </a:ext>
              </a:extLst>
            </p:cNvPr>
            <p:cNvSpPr txBox="1"/>
            <p:nvPr/>
          </p:nvSpPr>
          <p:spPr>
            <a:xfrm>
              <a:off x="8076312" y="1709816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  <p:sp>
          <p:nvSpPr>
            <p:cNvPr id="168" name="Legend2" hidden="1">
              <a:extLst>
                <a:ext uri="{FF2B5EF4-FFF2-40B4-BE49-F238E27FC236}">
                  <a16:creationId xmlns:a16="http://schemas.microsoft.com/office/drawing/2014/main" id="{A5A453A6-E9B0-4BFD-932C-77B8C7B4F9A6}"/>
                </a:ext>
              </a:extLst>
            </p:cNvPr>
            <p:cNvSpPr txBox="1"/>
            <p:nvPr/>
          </p:nvSpPr>
          <p:spPr>
            <a:xfrm>
              <a:off x="8076312" y="2085274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  <p:sp>
          <p:nvSpPr>
            <p:cNvPr id="209" name="Legend3" hidden="1">
              <a:extLst>
                <a:ext uri="{FF2B5EF4-FFF2-40B4-BE49-F238E27FC236}">
                  <a16:creationId xmlns:a16="http://schemas.microsoft.com/office/drawing/2014/main" id="{E8E49E48-95DC-4DE3-B0CF-90BCC3EB3002}"/>
                </a:ext>
              </a:extLst>
            </p:cNvPr>
            <p:cNvSpPr txBox="1"/>
            <p:nvPr/>
          </p:nvSpPr>
          <p:spPr>
            <a:xfrm>
              <a:off x="8076312" y="2460733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  <p:sp>
          <p:nvSpPr>
            <p:cNvPr id="210" name="Legend4" hidden="1">
              <a:extLst>
                <a:ext uri="{FF2B5EF4-FFF2-40B4-BE49-F238E27FC236}">
                  <a16:creationId xmlns:a16="http://schemas.microsoft.com/office/drawing/2014/main" id="{227D99DB-CB88-4F66-BB38-72F5CEFBFEDF}"/>
                </a:ext>
              </a:extLst>
            </p:cNvPr>
            <p:cNvSpPr txBox="1"/>
            <p:nvPr/>
          </p:nvSpPr>
          <p:spPr>
            <a:xfrm>
              <a:off x="8076312" y="2836192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  <p:sp>
          <p:nvSpPr>
            <p:cNvPr id="211" name="Legend5" hidden="1">
              <a:extLst>
                <a:ext uri="{FF2B5EF4-FFF2-40B4-BE49-F238E27FC236}">
                  <a16:creationId xmlns:a16="http://schemas.microsoft.com/office/drawing/2014/main" id="{5FC87AA7-FE43-49D4-819A-C0A7F3A9270B}"/>
                </a:ext>
              </a:extLst>
            </p:cNvPr>
            <p:cNvSpPr txBox="1"/>
            <p:nvPr/>
          </p:nvSpPr>
          <p:spPr>
            <a:xfrm>
              <a:off x="8076312" y="3211653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/>
                <a:t>Legenda</a:t>
              </a:r>
            </a:p>
          </p:txBody>
        </p:sp>
        <p:grpSp>
          <p:nvGrpSpPr>
            <p:cNvPr id="212" name="MoonLegend1" hidden="1">
              <a:extLst>
                <a:ext uri="{FF2B5EF4-FFF2-40B4-BE49-F238E27FC236}">
                  <a16:creationId xmlns:a16="http://schemas.microsoft.com/office/drawing/2014/main" id="{00E08FA6-D853-4E85-B0A3-3DCBB0D7AECC}"/>
                </a:ext>
              </a:extLst>
            </p:cNvPr>
            <p:cNvGrpSpPr>
              <a:grpSpLocks noChangeAspect="1"/>
            </p:cNvGrpSpPr>
            <p:nvPr>
              <p:custDataLst>
                <p:tags r:id="rId23"/>
              </p:custDataLst>
            </p:nvPr>
          </p:nvGrpSpPr>
          <p:grpSpPr>
            <a:xfrm>
              <a:off x="7723680" y="1702457"/>
              <a:ext cx="228600" cy="228600"/>
              <a:chOff x="762000" y="1270000"/>
              <a:chExt cx="254000" cy="254000"/>
            </a:xfrm>
          </p:grpSpPr>
          <p:sp>
            <p:nvSpPr>
              <p:cNvPr id="225" name="Oval 224" hidden="1">
                <a:extLst>
                  <a:ext uri="{FF2B5EF4-FFF2-40B4-BE49-F238E27FC236}">
                    <a16:creationId xmlns:a16="http://schemas.microsoft.com/office/drawing/2014/main" id="{4E0CB420-5FB9-4F8B-A0E9-F307A4879BBF}"/>
                  </a:ext>
                </a:extLst>
              </p:cNvPr>
              <p:cNvSpPr/>
              <p:nvPr>
                <p:custDataLst>
                  <p:tags r:id="rId36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chemeClr val="bg1"/>
              </a:solidFill>
              <a:ln w="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6" name="Arc 225" hidden="1">
                <a:extLst>
                  <a:ext uri="{FF2B5EF4-FFF2-40B4-BE49-F238E27FC236}">
                    <a16:creationId xmlns:a16="http://schemas.microsoft.com/office/drawing/2014/main" id="{9AE9903D-7FDE-4F7E-8137-0EDE980E210A}"/>
                  </a:ext>
                </a:extLst>
              </p:cNvPr>
              <p:cNvSpPr/>
              <p:nvPr>
                <p:custDataLst>
                  <p:tags r:id="rId37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/>
              </a:p>
            </p:txBody>
          </p:sp>
        </p:grpSp>
        <p:grpSp>
          <p:nvGrpSpPr>
            <p:cNvPr id="213" name="MoonLegend2" hidden="1">
              <a:extLst>
                <a:ext uri="{FF2B5EF4-FFF2-40B4-BE49-F238E27FC236}">
                  <a16:creationId xmlns:a16="http://schemas.microsoft.com/office/drawing/2014/main" id="{62FCB38F-B46B-406D-863B-20A910D22328}"/>
                </a:ext>
              </a:extLst>
            </p:cNvPr>
            <p:cNvGrpSpPr>
              <a:grpSpLocks noChangeAspect="1"/>
            </p:cNvGrpSpPr>
            <p:nvPr>
              <p:custDataLst>
                <p:tags r:id="rId24"/>
              </p:custDataLst>
            </p:nvPr>
          </p:nvGrpSpPr>
          <p:grpSpPr>
            <a:xfrm>
              <a:off x="7723680" y="2078270"/>
              <a:ext cx="228600" cy="228600"/>
              <a:chOff x="762000" y="1270000"/>
              <a:chExt cx="254000" cy="254000"/>
            </a:xfrm>
          </p:grpSpPr>
          <p:sp>
            <p:nvSpPr>
              <p:cNvPr id="223" name="Oval 222" hidden="1">
                <a:extLst>
                  <a:ext uri="{FF2B5EF4-FFF2-40B4-BE49-F238E27FC236}">
                    <a16:creationId xmlns:a16="http://schemas.microsoft.com/office/drawing/2014/main" id="{44C814F0-3FAF-4D7C-88E8-D6BB889B2CBB}"/>
                  </a:ext>
                </a:extLst>
              </p:cNvPr>
              <p:cNvSpPr/>
              <p:nvPr>
                <p:custDataLst>
                  <p:tags r:id="rId34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chemeClr val="bg1"/>
              </a:solidFill>
              <a:ln w="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Arc 223" hidden="1">
                <a:extLst>
                  <a:ext uri="{FF2B5EF4-FFF2-40B4-BE49-F238E27FC236}">
                    <a16:creationId xmlns:a16="http://schemas.microsoft.com/office/drawing/2014/main" id="{C5CACF72-C30D-4082-BE19-F3BCD2012388}"/>
                  </a:ext>
                </a:extLst>
              </p:cNvPr>
              <p:cNvSpPr/>
              <p:nvPr>
                <p:custDataLst>
                  <p:tags r:id="rId35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/>
              </a:p>
            </p:txBody>
          </p:sp>
        </p:grpSp>
        <p:grpSp>
          <p:nvGrpSpPr>
            <p:cNvPr id="214" name="MoonLegend3" hidden="1">
              <a:extLst>
                <a:ext uri="{FF2B5EF4-FFF2-40B4-BE49-F238E27FC236}">
                  <a16:creationId xmlns:a16="http://schemas.microsoft.com/office/drawing/2014/main" id="{060B1515-C7A9-4B73-9E3E-3F56CEB58812}"/>
                </a:ext>
              </a:extLst>
            </p:cNvPr>
            <p:cNvGrpSpPr>
              <a:grpSpLocks noChangeAspect="1"/>
            </p:cNvGrpSpPr>
            <p:nvPr>
              <p:custDataLst>
                <p:tags r:id="rId25"/>
              </p:custDataLst>
            </p:nvPr>
          </p:nvGrpSpPr>
          <p:grpSpPr>
            <a:xfrm>
              <a:off x="7723680" y="2454085"/>
              <a:ext cx="228600" cy="228600"/>
              <a:chOff x="762000" y="1270000"/>
              <a:chExt cx="254000" cy="254000"/>
            </a:xfrm>
          </p:grpSpPr>
          <p:sp>
            <p:nvSpPr>
              <p:cNvPr id="221" name="Oval 220" hidden="1">
                <a:extLst>
                  <a:ext uri="{FF2B5EF4-FFF2-40B4-BE49-F238E27FC236}">
                    <a16:creationId xmlns:a16="http://schemas.microsoft.com/office/drawing/2014/main" id="{EDB6976A-09B1-4707-B59C-3D28DC887587}"/>
                  </a:ext>
                </a:extLst>
              </p:cNvPr>
              <p:cNvSpPr/>
              <p:nvPr>
                <p:custDataLst>
                  <p:tags r:id="rId32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chemeClr val="bg1"/>
              </a:solidFill>
              <a:ln w="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Arc 221" hidden="1">
                <a:extLst>
                  <a:ext uri="{FF2B5EF4-FFF2-40B4-BE49-F238E27FC236}">
                    <a16:creationId xmlns:a16="http://schemas.microsoft.com/office/drawing/2014/main" id="{BD124AC2-F934-4AA1-8CE1-F41069F4C8A7}"/>
                  </a:ext>
                </a:extLst>
              </p:cNvPr>
              <p:cNvSpPr/>
              <p:nvPr>
                <p:custDataLst>
                  <p:tags r:id="rId33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/>
              </a:p>
            </p:txBody>
          </p:sp>
        </p:grpSp>
        <p:grpSp>
          <p:nvGrpSpPr>
            <p:cNvPr id="215" name="MoonLegend4" hidden="1">
              <a:extLst>
                <a:ext uri="{FF2B5EF4-FFF2-40B4-BE49-F238E27FC236}">
                  <a16:creationId xmlns:a16="http://schemas.microsoft.com/office/drawing/2014/main" id="{EEFAFEE6-71FA-4E8A-A634-6BBF2B45B21C}"/>
                </a:ext>
              </a:extLst>
            </p:cNvPr>
            <p:cNvGrpSpPr>
              <a:grpSpLocks noChangeAspect="1"/>
            </p:cNvGrpSpPr>
            <p:nvPr>
              <p:custDataLst>
                <p:tags r:id="rId26"/>
              </p:custDataLst>
            </p:nvPr>
          </p:nvGrpSpPr>
          <p:grpSpPr>
            <a:xfrm>
              <a:off x="7723680" y="2829900"/>
              <a:ext cx="228600" cy="228600"/>
              <a:chOff x="762000" y="1270000"/>
              <a:chExt cx="254000" cy="254000"/>
            </a:xfrm>
          </p:grpSpPr>
          <p:sp>
            <p:nvSpPr>
              <p:cNvPr id="219" name="Oval 218" hidden="1">
                <a:extLst>
                  <a:ext uri="{FF2B5EF4-FFF2-40B4-BE49-F238E27FC236}">
                    <a16:creationId xmlns:a16="http://schemas.microsoft.com/office/drawing/2014/main" id="{0686A2B5-9FFC-4060-81A5-6465DADCD1D5}"/>
                  </a:ext>
                </a:extLst>
              </p:cNvPr>
              <p:cNvSpPr/>
              <p:nvPr>
                <p:custDataLst>
                  <p:tags r:id="rId30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chemeClr val="bg1"/>
              </a:solidFill>
              <a:ln w="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Arc 219" hidden="1">
                <a:extLst>
                  <a:ext uri="{FF2B5EF4-FFF2-40B4-BE49-F238E27FC236}">
                    <a16:creationId xmlns:a16="http://schemas.microsoft.com/office/drawing/2014/main" id="{52140637-053D-4A3F-824F-AE56E8EC9F29}"/>
                  </a:ext>
                </a:extLst>
              </p:cNvPr>
              <p:cNvSpPr/>
              <p:nvPr>
                <p:custDataLst>
                  <p:tags r:id="rId31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/>
              </a:p>
            </p:txBody>
          </p:sp>
        </p:grpSp>
        <p:grpSp>
          <p:nvGrpSpPr>
            <p:cNvPr id="216" name="MoonLegend5" hidden="1">
              <a:extLst>
                <a:ext uri="{FF2B5EF4-FFF2-40B4-BE49-F238E27FC236}">
                  <a16:creationId xmlns:a16="http://schemas.microsoft.com/office/drawing/2014/main" id="{7019CD4B-9AA8-4043-941F-45D833AB98F9}"/>
                </a:ext>
              </a:extLst>
            </p:cNvPr>
            <p:cNvGrpSpPr>
              <a:grpSpLocks noChangeAspect="1"/>
            </p:cNvGrpSpPr>
            <p:nvPr>
              <p:custDataLst>
                <p:tags r:id="rId27"/>
              </p:custDataLst>
            </p:nvPr>
          </p:nvGrpSpPr>
          <p:grpSpPr>
            <a:xfrm>
              <a:off x="7723680" y="3205716"/>
              <a:ext cx="228600" cy="228600"/>
              <a:chOff x="762000" y="1270000"/>
              <a:chExt cx="254000" cy="254000"/>
            </a:xfrm>
          </p:grpSpPr>
          <p:sp>
            <p:nvSpPr>
              <p:cNvPr id="217" name="Oval 216" hidden="1">
                <a:extLst>
                  <a:ext uri="{FF2B5EF4-FFF2-40B4-BE49-F238E27FC236}">
                    <a16:creationId xmlns:a16="http://schemas.microsoft.com/office/drawing/2014/main" id="{D97592BD-69F1-4609-83B3-6913A8BFD979}"/>
                  </a:ext>
                </a:extLst>
              </p:cNvPr>
              <p:cNvSpPr/>
              <p:nvPr>
                <p:custDataLst>
                  <p:tags r:id="rId28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Arc 217" hidden="1">
                <a:extLst>
                  <a:ext uri="{FF2B5EF4-FFF2-40B4-BE49-F238E27FC236}">
                    <a16:creationId xmlns:a16="http://schemas.microsoft.com/office/drawing/2014/main" id="{0CAA7B64-4762-4B9D-8138-7CBAC693C11F}"/>
                  </a:ext>
                </a:extLst>
              </p:cNvPr>
              <p:cNvSpPr/>
              <p:nvPr>
                <p:custDataLst>
                  <p:tags r:id="rId29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endParaRPr lang="cs-CZ" sz="1050" baseline="30000" dirty="0"/>
              </a:p>
            </p:txBody>
          </p:sp>
        </p:grpSp>
      </p:grpSp>
      <p:sp>
        <p:nvSpPr>
          <p:cNvPr id="6" name="SlideLogoText" hidden="1">
            <a:extLst>
              <a:ext uri="{FF2B5EF4-FFF2-40B4-BE49-F238E27FC236}">
                <a16:creationId xmlns:a16="http://schemas.microsoft.com/office/drawing/2014/main" id="{911C7B94-2309-4493-8B17-3CB8BA516410}"/>
              </a:ext>
            </a:extLst>
          </p:cNvPr>
          <p:cNvSpPr txBox="1"/>
          <p:nvPr userDrawn="1"/>
        </p:nvSpPr>
        <p:spPr>
          <a:xfrm>
            <a:off x="7710897" y="4961409"/>
            <a:ext cx="942566" cy="115416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none" lIns="0" tIns="0" rIns="0" bIns="0" rtlCol="0">
            <a:spAutoFit/>
          </a:bodyPr>
          <a:lstStyle/>
          <a:p>
            <a:pPr algn="l">
              <a:spcBef>
                <a:spcPts val="225"/>
              </a:spcBef>
              <a:spcAft>
                <a:spcPts val="225"/>
              </a:spcAft>
              <a:buNone/>
            </a:pPr>
            <a:r>
              <a:rPr lang="cs-CZ" sz="750" dirty="0" err="1">
                <a:solidFill>
                  <a:schemeClr val="tx1"/>
                </a:solidFill>
              </a:rPr>
              <a:t>McKinsey</a:t>
            </a:r>
            <a:r>
              <a:rPr lang="cs-CZ" sz="750" dirty="0">
                <a:solidFill>
                  <a:schemeClr val="tx1"/>
                </a:solidFill>
              </a:rPr>
              <a:t> &amp; </a:t>
            </a:r>
            <a:r>
              <a:rPr lang="cs-CZ" sz="750" dirty="0" err="1">
                <a:solidFill>
                  <a:schemeClr val="tx1"/>
                </a:solidFill>
              </a:rPr>
              <a:t>Company</a:t>
            </a:r>
            <a:endParaRPr lang="cs-CZ" sz="7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29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lang="cs-CZ" sz="1875" b="1" kern="1200" spc="0" baseline="0" dirty="0">
          <a:ln w="6350" cap="flat">
            <a:noFill/>
            <a:miter lim="800000"/>
          </a:ln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225"/>
        </a:spcBef>
        <a:spcAft>
          <a:spcPts val="225"/>
        </a:spcAft>
        <a:buClr>
          <a:schemeClr val="tx1"/>
        </a:buClr>
        <a:buSzPct val="100000"/>
        <a:buFont typeface="Segoe UI" panose="020B0502040204020203" pitchFamily="34" charset="0"/>
        <a:buChar char="​"/>
        <a:defRPr lang="en-US" sz="1200" kern="1200" dirty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1714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Clr>
          <a:schemeClr val="tx1"/>
        </a:buClr>
        <a:buSzPct val="110000"/>
        <a:buFont typeface="Wingdings" panose="05000000000000000000" pitchFamily="2" charset="2"/>
        <a:buChar char="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329184" indent="-157734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Clr>
          <a:schemeClr val="tx1"/>
        </a:buClr>
        <a:buSzPct val="110000"/>
        <a:buFont typeface="Arial" panose="020B0604020202020204" pitchFamily="34" charset="0"/>
        <a:buChar char="‒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445770" indent="-116586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Clr>
          <a:schemeClr val="tx1"/>
        </a:buClr>
        <a:buSzPct val="100000"/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610362" indent="-109728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Clr>
          <a:schemeClr val="tx1"/>
        </a:buClr>
        <a:buSzPct val="100000"/>
        <a:buFont typeface="Arial" panose="020B0604020202020204" pitchFamily="34" charset="0"/>
        <a:buChar char="̶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814388" indent="-128588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SzPct val="100000"/>
        <a:buFont typeface="Arial" panose="020B0604020202020204" pitchFamily="34" charset="0"/>
        <a:buChar char="▫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6pPr>
      <a:lvl7pPr marL="814388" indent="-128588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SzPct val="100000"/>
        <a:buFont typeface="Arial" panose="020B0604020202020204" pitchFamily="34" charset="0"/>
        <a:buChar char="▫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7pPr>
      <a:lvl8pPr marL="814388" indent="-128588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SzPct val="100000"/>
        <a:buFont typeface="Arial" panose="020B0604020202020204" pitchFamily="34" charset="0"/>
        <a:buChar char="▫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8pPr>
      <a:lvl9pPr marL="814388" indent="-128588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SzPct val="100000"/>
        <a:buFont typeface="Arial" panose="020B0604020202020204" pitchFamily="34" charset="0"/>
        <a:buChar char="▫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5ACBF0"/>
          </p15:clr>
        </p15:guide>
        <p15:guide id="3" orient="horz" pos="3912">
          <p15:clr>
            <a:srgbClr val="5ACBF0"/>
          </p15:clr>
        </p15:guide>
        <p15:guide id="4" orient="horz" pos="1075">
          <p15:clr>
            <a:srgbClr val="F26B43"/>
          </p15:clr>
        </p15:guide>
        <p15:guide id="5" pos="7329">
          <p15:clr>
            <a:srgbClr val="F26B43"/>
          </p15:clr>
        </p15:guide>
        <p15:guide id="6" pos="345">
          <p15:clr>
            <a:srgbClr val="F26B43"/>
          </p15:clr>
        </p15:guide>
        <p15:guide id="8" orient="horz" pos="406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4BC40847-AF8B-4097-9A07-2349A751A05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0"/>
            </p:custData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9" name="think-cell Slide" r:id="rId40" imgW="413" imgH="416" progId="TCLayout.ActiveDocument.1">
                  <p:embed/>
                </p:oleObj>
              </mc:Choice>
              <mc:Fallback>
                <p:oleObj name="think-cell Slide" r:id="rId40" imgW="413" imgH="4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15B28737-798E-48D4-BBDB-8EB35CB9FFFB}"/>
              </a:ext>
            </a:extLst>
          </p:cNvPr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  <a:spcAft>
                <a:spcPts val="225"/>
              </a:spcAft>
            </a:pPr>
            <a:endParaRPr lang="cs-CZ" sz="1875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6" name="4. Footnote" hidden="1">
            <a:extLst>
              <a:ext uri="{FF2B5EF4-FFF2-40B4-BE49-F238E27FC236}">
                <a16:creationId xmlns:a16="http://schemas.microsoft.com/office/drawing/2014/main" id="{772E4927-517C-4D61-9929-9FFDE5F31A03}"/>
              </a:ext>
            </a:extLst>
          </p:cNvPr>
          <p:cNvSpPr txBox="1"/>
          <p:nvPr userDrawn="1">
            <p:custDataLst>
              <p:tags r:id="rId22"/>
            </p:custDataLst>
          </p:nvPr>
        </p:nvSpPr>
        <p:spPr>
          <a:xfrm>
            <a:off x="415479" y="4708801"/>
            <a:ext cx="5458968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spAutoFit/>
          </a:bodyPr>
          <a:lstStyle>
            <a:defPPr>
              <a:defRPr lang="en-US"/>
            </a:defPPr>
            <a:lvl1pPr marL="203200" indent="-212725" defTabSz="895350">
              <a:defRPr sz="800"/>
            </a:lvl1pPr>
            <a:lvl2pPr marL="1031875" defTabSz="895350">
              <a:defRPr sz="2400"/>
            </a:lvl2pPr>
            <a:lvl3pPr marL="1217613" defTabSz="895350">
              <a:defRPr sz="2400"/>
            </a:lvl3pPr>
            <a:lvl4pPr marL="1404938" defTabSz="895350">
              <a:defRPr sz="2400"/>
            </a:lvl4pPr>
            <a:lvl5pPr marL="1792288" defTabSz="895350">
              <a:defRPr sz="2400"/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/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/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/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cs-CZ" sz="600" dirty="0">
                <a:solidFill>
                  <a:srgbClr val="000000"/>
                </a:solidFill>
              </a:rPr>
              <a:t>Poznámka: </a:t>
            </a:r>
          </a:p>
        </p:txBody>
      </p:sp>
      <p:sp>
        <p:nvSpPr>
          <p:cNvPr id="57" name="2. Slide Title">
            <a:extLst>
              <a:ext uri="{FF2B5EF4-FFF2-40B4-BE49-F238E27FC236}">
                <a16:creationId xmlns:a16="http://schemas.microsoft.com/office/drawing/2014/main" id="{98FF70AE-7EF6-4E5B-9FFE-B44C852C9FBA}"/>
              </a:ext>
            </a:extLst>
          </p:cNvPr>
          <p:cNvSpPr>
            <a:spLocks noGrp="1"/>
          </p:cNvSpPr>
          <p:nvPr>
            <p:ph type="title"/>
            <p:custDataLst>
              <p:tags r:id="rId23"/>
            </p:custDataLst>
          </p:nvPr>
        </p:nvSpPr>
        <p:spPr>
          <a:xfrm>
            <a:off x="416052" y="389259"/>
            <a:ext cx="8311896" cy="28854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pPr lvl="0"/>
            <a:r>
              <a:rPr lang="cs-CZ" dirty="0"/>
              <a:t>Klikněte pro vložení nadpisu</a:t>
            </a:r>
          </a:p>
        </p:txBody>
      </p:sp>
      <p:grpSp>
        <p:nvGrpSpPr>
          <p:cNvPr id="59" name="Grid" hidden="1">
            <a:extLst>
              <a:ext uri="{FF2B5EF4-FFF2-40B4-BE49-F238E27FC236}">
                <a16:creationId xmlns:a16="http://schemas.microsoft.com/office/drawing/2014/main" id="{D35250B8-D61E-4F1A-9ACD-6E1BB958B78E}"/>
              </a:ext>
            </a:extLst>
          </p:cNvPr>
          <p:cNvGrpSpPr/>
          <p:nvPr userDrawn="1"/>
        </p:nvGrpSpPr>
        <p:grpSpPr>
          <a:xfrm>
            <a:off x="0" y="0"/>
            <a:ext cx="9142857" cy="5143500"/>
            <a:chOff x="0" y="0"/>
            <a:chExt cx="12190476" cy="6858000"/>
          </a:xfrm>
        </p:grpSpPr>
        <p:sp>
          <p:nvSpPr>
            <p:cNvPr id="60" name="slide margin">
              <a:extLst>
                <a:ext uri="{FF2B5EF4-FFF2-40B4-BE49-F238E27FC236}">
                  <a16:creationId xmlns:a16="http://schemas.microsoft.com/office/drawing/2014/main" id="{B96EBE04-E01D-4922-8601-F1AD43DC4DA0}"/>
                </a:ext>
              </a:extLst>
            </p:cNvPr>
            <p:cNvSpPr/>
            <p:nvPr/>
          </p:nvSpPr>
          <p:spPr bwMode="invGray">
            <a:xfrm>
              <a:off x="1524" y="0"/>
              <a:ext cx="12188952" cy="6858000"/>
            </a:xfrm>
            <a:custGeom>
              <a:avLst/>
              <a:gdLst>
                <a:gd name="connsiteX0" fmla="*/ 551868 w 12188952"/>
                <a:gd name="connsiteY0" fmla="*/ 1709928 h 6858000"/>
                <a:gd name="connsiteX1" fmla="*/ 551868 w 12188952"/>
                <a:gd name="connsiteY1" fmla="*/ 6217920 h 6858000"/>
                <a:gd name="connsiteX2" fmla="*/ 11636196 w 12188952"/>
                <a:gd name="connsiteY2" fmla="*/ 6217920 h 6858000"/>
                <a:gd name="connsiteX3" fmla="*/ 11636196 w 12188952"/>
                <a:gd name="connsiteY3" fmla="*/ 1709928 h 6858000"/>
                <a:gd name="connsiteX4" fmla="*/ 0 w 12188952"/>
                <a:gd name="connsiteY4" fmla="*/ 0 h 6858000"/>
                <a:gd name="connsiteX5" fmla="*/ 12188952 w 12188952"/>
                <a:gd name="connsiteY5" fmla="*/ 0 h 6858000"/>
                <a:gd name="connsiteX6" fmla="*/ 12188952 w 12188952"/>
                <a:gd name="connsiteY6" fmla="*/ 6858000 h 6858000"/>
                <a:gd name="connsiteX7" fmla="*/ 0 w 12188952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88952" h="6858000">
                  <a:moveTo>
                    <a:pt x="551868" y="1709928"/>
                  </a:moveTo>
                  <a:lnTo>
                    <a:pt x="551868" y="6217920"/>
                  </a:lnTo>
                  <a:lnTo>
                    <a:pt x="11636196" y="6217920"/>
                  </a:lnTo>
                  <a:lnTo>
                    <a:pt x="11636196" y="1709928"/>
                  </a:lnTo>
                  <a:close/>
                  <a:moveTo>
                    <a:pt x="0" y="0"/>
                  </a:moveTo>
                  <a:lnTo>
                    <a:pt x="12188952" y="0"/>
                  </a:lnTo>
                  <a:lnTo>
                    <a:pt x="1218895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0000">
                <a:alpha val="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350" dirty="0">
                <a:solidFill>
                  <a:srgbClr val="000000"/>
                </a:solidFill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CA037B0-2A91-4357-A969-80F65F949266}"/>
                </a:ext>
              </a:extLst>
            </p:cNvPr>
            <p:cNvCxnSpPr/>
            <p:nvPr/>
          </p:nvCxnSpPr>
          <p:spPr bwMode="invGray">
            <a:xfrm>
              <a:off x="859460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1BD7C67-EF90-4AA0-BA50-51299E7EEE4C}"/>
                </a:ext>
              </a:extLst>
            </p:cNvPr>
            <p:cNvCxnSpPr/>
            <p:nvPr/>
          </p:nvCxnSpPr>
          <p:spPr bwMode="invGray">
            <a:xfrm>
              <a:off x="11332545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719564A-5227-44A7-ABC0-4C6BBC1E2D6F}"/>
                </a:ext>
              </a:extLst>
            </p:cNvPr>
            <p:cNvCxnSpPr/>
            <p:nvPr/>
          </p:nvCxnSpPr>
          <p:spPr bwMode="invGray">
            <a:xfrm>
              <a:off x="1811559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FD85D0C-74E8-4603-86B8-FCC481122CE8}"/>
                </a:ext>
              </a:extLst>
            </p:cNvPr>
            <p:cNvCxnSpPr/>
            <p:nvPr/>
          </p:nvCxnSpPr>
          <p:spPr bwMode="invGray">
            <a:xfrm>
              <a:off x="2763658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F8BF8BD-68B4-4717-8162-382FFCC9BC9A}"/>
                </a:ext>
              </a:extLst>
            </p:cNvPr>
            <p:cNvCxnSpPr/>
            <p:nvPr/>
          </p:nvCxnSpPr>
          <p:spPr bwMode="invGray">
            <a:xfrm>
              <a:off x="3715757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9DB0B65-FCD8-4DD7-833A-DEED6A420E2A}"/>
                </a:ext>
              </a:extLst>
            </p:cNvPr>
            <p:cNvCxnSpPr/>
            <p:nvPr/>
          </p:nvCxnSpPr>
          <p:spPr bwMode="invGray">
            <a:xfrm>
              <a:off x="4667856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8151F3-D51F-4302-95BF-AE8E806F628D}"/>
                </a:ext>
              </a:extLst>
            </p:cNvPr>
            <p:cNvCxnSpPr/>
            <p:nvPr/>
          </p:nvCxnSpPr>
          <p:spPr bwMode="invGray">
            <a:xfrm>
              <a:off x="5619955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5A6B330-5ACC-486B-8131-B7F5407825B2}"/>
                </a:ext>
              </a:extLst>
            </p:cNvPr>
            <p:cNvCxnSpPr/>
            <p:nvPr/>
          </p:nvCxnSpPr>
          <p:spPr bwMode="invGray">
            <a:xfrm>
              <a:off x="6572054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A5DE7AD-CCFE-4A85-9421-C7CEA9F80DEC}"/>
                </a:ext>
              </a:extLst>
            </p:cNvPr>
            <p:cNvCxnSpPr/>
            <p:nvPr/>
          </p:nvCxnSpPr>
          <p:spPr bwMode="invGray">
            <a:xfrm>
              <a:off x="7524153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E2A9A81-75D1-41A9-9821-54FC36E753C1}"/>
                </a:ext>
              </a:extLst>
            </p:cNvPr>
            <p:cNvCxnSpPr/>
            <p:nvPr/>
          </p:nvCxnSpPr>
          <p:spPr bwMode="invGray">
            <a:xfrm>
              <a:off x="8476252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6FE52AA-2DD1-4D00-A984-41CDC38B2D7F}"/>
                </a:ext>
              </a:extLst>
            </p:cNvPr>
            <p:cNvCxnSpPr/>
            <p:nvPr/>
          </p:nvCxnSpPr>
          <p:spPr bwMode="invGray">
            <a:xfrm>
              <a:off x="9428351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5C9FC50-7177-43E6-9E56-DC9A2E6B7E6E}"/>
                </a:ext>
              </a:extLst>
            </p:cNvPr>
            <p:cNvCxnSpPr/>
            <p:nvPr/>
          </p:nvCxnSpPr>
          <p:spPr bwMode="invGray">
            <a:xfrm>
              <a:off x="10380450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C97F85A-62E2-4591-B8D0-4F068B177B5D}"/>
                </a:ext>
              </a:extLst>
            </p:cNvPr>
            <p:cNvSpPr/>
            <p:nvPr/>
          </p:nvSpPr>
          <p:spPr bwMode="invGray">
            <a:xfrm>
              <a:off x="1524" y="0"/>
              <a:ext cx="553212" cy="6858000"/>
            </a:xfrm>
            <a:custGeom>
              <a:avLst/>
              <a:gdLst>
                <a:gd name="connsiteX0" fmla="*/ 0 w 553212"/>
                <a:gd name="connsiteY0" fmla="*/ 0 h 6858000"/>
                <a:gd name="connsiteX1" fmla="*/ 553212 w 553212"/>
                <a:gd name="connsiteY1" fmla="*/ 0 h 6858000"/>
                <a:gd name="connsiteX2" fmla="*/ 553212 w 553212"/>
                <a:gd name="connsiteY2" fmla="*/ 6858000 h 6858000"/>
                <a:gd name="connsiteX3" fmla="*/ 0 w 553212"/>
                <a:gd name="connsiteY3" fmla="*/ 6858000 h 6858000"/>
                <a:gd name="connsiteX4" fmla="*/ 0 w 553212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3212" h="6858000">
                  <a:moveTo>
                    <a:pt x="0" y="0"/>
                  </a:moveTo>
                  <a:lnTo>
                    <a:pt x="553212" y="0"/>
                  </a:lnTo>
                  <a:lnTo>
                    <a:pt x="553212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F4B967A-CF91-473D-8A35-2BE771F9F590}"/>
                </a:ext>
              </a:extLst>
            </p:cNvPr>
            <p:cNvSpPr/>
            <p:nvPr/>
          </p:nvSpPr>
          <p:spPr bwMode="invGray">
            <a:xfrm>
              <a:off x="1167385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AC41621-77EA-4492-8E68-0BE34108294A}"/>
                </a:ext>
              </a:extLst>
            </p:cNvPr>
            <p:cNvSpPr/>
            <p:nvPr/>
          </p:nvSpPr>
          <p:spPr bwMode="invGray">
            <a:xfrm>
              <a:off x="2119484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31A06AD2-A9EA-45D9-B15C-089884A54107}"/>
                </a:ext>
              </a:extLst>
            </p:cNvPr>
            <p:cNvSpPr/>
            <p:nvPr/>
          </p:nvSpPr>
          <p:spPr bwMode="invGray">
            <a:xfrm>
              <a:off x="3071583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A7B39CC-379F-4224-9E59-81B1690088A0}"/>
                </a:ext>
              </a:extLst>
            </p:cNvPr>
            <p:cNvSpPr/>
            <p:nvPr/>
          </p:nvSpPr>
          <p:spPr bwMode="invGray">
            <a:xfrm>
              <a:off x="4023681" y="0"/>
              <a:ext cx="339450" cy="6858000"/>
            </a:xfrm>
            <a:custGeom>
              <a:avLst/>
              <a:gdLst>
                <a:gd name="connsiteX0" fmla="*/ 0 w 339450"/>
                <a:gd name="connsiteY0" fmla="*/ 0 h 6858000"/>
                <a:gd name="connsiteX1" fmla="*/ 339450 w 339450"/>
                <a:gd name="connsiteY1" fmla="*/ 0 h 6858000"/>
                <a:gd name="connsiteX2" fmla="*/ 339450 w 339450"/>
                <a:gd name="connsiteY2" fmla="*/ 6858000 h 6858000"/>
                <a:gd name="connsiteX3" fmla="*/ 0 w 339450"/>
                <a:gd name="connsiteY3" fmla="*/ 6858000 h 6858000"/>
                <a:gd name="connsiteX4" fmla="*/ 0 w 339450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0" h="6858000">
                  <a:moveTo>
                    <a:pt x="0" y="0"/>
                  </a:moveTo>
                  <a:lnTo>
                    <a:pt x="339450" y="0"/>
                  </a:lnTo>
                  <a:lnTo>
                    <a:pt x="33945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8002ACB-1459-4214-B28A-B38E8A1FF8A6}"/>
                </a:ext>
              </a:extLst>
            </p:cNvPr>
            <p:cNvSpPr/>
            <p:nvPr/>
          </p:nvSpPr>
          <p:spPr bwMode="invGray">
            <a:xfrm>
              <a:off x="4975780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71D59E94-AA3C-4DE0-8345-20C71667A205}"/>
                </a:ext>
              </a:extLst>
            </p:cNvPr>
            <p:cNvSpPr/>
            <p:nvPr/>
          </p:nvSpPr>
          <p:spPr bwMode="invGray">
            <a:xfrm>
              <a:off x="5927879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5F09B-786C-43E4-8288-B1AAF94C8ADE}"/>
                </a:ext>
              </a:extLst>
            </p:cNvPr>
            <p:cNvSpPr/>
            <p:nvPr/>
          </p:nvSpPr>
          <p:spPr bwMode="invGray">
            <a:xfrm>
              <a:off x="6879978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B23B6E-567C-4896-8B32-DA4C452B4AE7}"/>
                </a:ext>
              </a:extLst>
            </p:cNvPr>
            <p:cNvSpPr/>
            <p:nvPr/>
          </p:nvSpPr>
          <p:spPr bwMode="invGray">
            <a:xfrm>
              <a:off x="7832077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792231-972E-4476-BAF2-761E10463BA8}"/>
                </a:ext>
              </a:extLst>
            </p:cNvPr>
            <p:cNvSpPr/>
            <p:nvPr/>
          </p:nvSpPr>
          <p:spPr bwMode="invGray">
            <a:xfrm>
              <a:off x="8784176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08370B7-3D11-4F78-B977-D8F0DE2694ED}"/>
                </a:ext>
              </a:extLst>
            </p:cNvPr>
            <p:cNvSpPr/>
            <p:nvPr/>
          </p:nvSpPr>
          <p:spPr bwMode="invGray">
            <a:xfrm>
              <a:off x="9736274" y="0"/>
              <a:ext cx="339450" cy="6858000"/>
            </a:xfrm>
            <a:custGeom>
              <a:avLst/>
              <a:gdLst>
                <a:gd name="connsiteX0" fmla="*/ 0 w 339450"/>
                <a:gd name="connsiteY0" fmla="*/ 0 h 6858000"/>
                <a:gd name="connsiteX1" fmla="*/ 339450 w 339450"/>
                <a:gd name="connsiteY1" fmla="*/ 0 h 6858000"/>
                <a:gd name="connsiteX2" fmla="*/ 339450 w 339450"/>
                <a:gd name="connsiteY2" fmla="*/ 6858000 h 6858000"/>
                <a:gd name="connsiteX3" fmla="*/ 0 w 339450"/>
                <a:gd name="connsiteY3" fmla="*/ 6858000 h 6858000"/>
                <a:gd name="connsiteX4" fmla="*/ 0 w 339450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0" h="6858000">
                  <a:moveTo>
                    <a:pt x="0" y="0"/>
                  </a:moveTo>
                  <a:lnTo>
                    <a:pt x="339450" y="0"/>
                  </a:lnTo>
                  <a:lnTo>
                    <a:pt x="33945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11EA99D-D15D-43C2-BF4E-36554B346AB6}"/>
                </a:ext>
              </a:extLst>
            </p:cNvPr>
            <p:cNvSpPr/>
            <p:nvPr/>
          </p:nvSpPr>
          <p:spPr bwMode="invGray">
            <a:xfrm>
              <a:off x="10688372" y="0"/>
              <a:ext cx="336244" cy="6858000"/>
            </a:xfrm>
            <a:custGeom>
              <a:avLst/>
              <a:gdLst>
                <a:gd name="connsiteX0" fmla="*/ 0 w 336244"/>
                <a:gd name="connsiteY0" fmla="*/ 0 h 6858000"/>
                <a:gd name="connsiteX1" fmla="*/ 336244 w 336244"/>
                <a:gd name="connsiteY1" fmla="*/ 0 h 6858000"/>
                <a:gd name="connsiteX2" fmla="*/ 336244 w 336244"/>
                <a:gd name="connsiteY2" fmla="*/ 6858000 h 6858000"/>
                <a:gd name="connsiteX3" fmla="*/ 0 w 336244"/>
                <a:gd name="connsiteY3" fmla="*/ 6858000 h 6858000"/>
                <a:gd name="connsiteX4" fmla="*/ 0 w 33624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244" h="6858000">
                  <a:moveTo>
                    <a:pt x="0" y="0"/>
                  </a:moveTo>
                  <a:lnTo>
                    <a:pt x="336244" y="0"/>
                  </a:lnTo>
                  <a:lnTo>
                    <a:pt x="336244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A72B2F6-0AFF-4E6E-AFFF-60767DB3FA63}"/>
                </a:ext>
              </a:extLst>
            </p:cNvPr>
            <p:cNvSpPr/>
            <p:nvPr/>
          </p:nvSpPr>
          <p:spPr bwMode="invGray">
            <a:xfrm>
              <a:off x="11637264" y="0"/>
              <a:ext cx="553212" cy="6858000"/>
            </a:xfrm>
            <a:custGeom>
              <a:avLst/>
              <a:gdLst>
                <a:gd name="connsiteX0" fmla="*/ 0 w 553212"/>
                <a:gd name="connsiteY0" fmla="*/ 0 h 6858000"/>
                <a:gd name="connsiteX1" fmla="*/ 553212 w 553212"/>
                <a:gd name="connsiteY1" fmla="*/ 0 h 6858000"/>
                <a:gd name="connsiteX2" fmla="*/ 553212 w 553212"/>
                <a:gd name="connsiteY2" fmla="*/ 6858000 h 6858000"/>
                <a:gd name="connsiteX3" fmla="*/ 0 w 553212"/>
                <a:gd name="connsiteY3" fmla="*/ 6858000 h 6858000"/>
                <a:gd name="connsiteX4" fmla="*/ 0 w 553212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3212" h="6858000">
                  <a:moveTo>
                    <a:pt x="0" y="0"/>
                  </a:moveTo>
                  <a:lnTo>
                    <a:pt x="553212" y="0"/>
                  </a:lnTo>
                  <a:lnTo>
                    <a:pt x="553212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68F8E74-3AE4-4AF9-9F36-63344C9076D2}"/>
                </a:ext>
              </a:extLst>
            </p:cNvPr>
            <p:cNvSpPr/>
            <p:nvPr/>
          </p:nvSpPr>
          <p:spPr bwMode="invGray">
            <a:xfrm>
              <a:off x="7219428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1D5F169-E1D4-48A3-AE5B-F5F1BEF2E7CF}"/>
                </a:ext>
              </a:extLst>
            </p:cNvPr>
            <p:cNvSpPr/>
            <p:nvPr userDrawn="1"/>
          </p:nvSpPr>
          <p:spPr bwMode="invGray">
            <a:xfrm>
              <a:off x="1506835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230F928-F9B2-4955-9800-74DE09DCE6F2}"/>
                </a:ext>
              </a:extLst>
            </p:cNvPr>
            <p:cNvSpPr/>
            <p:nvPr userDrawn="1"/>
          </p:nvSpPr>
          <p:spPr bwMode="invGray">
            <a:xfrm>
              <a:off x="2458934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29A9-6808-4531-8C12-A84988E6DEE1}"/>
                </a:ext>
              </a:extLst>
            </p:cNvPr>
            <p:cNvSpPr/>
            <p:nvPr userDrawn="1"/>
          </p:nvSpPr>
          <p:spPr bwMode="invGray">
            <a:xfrm>
              <a:off x="3411033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FA5964C-E9C5-4C2F-BD6E-47BAFB5B6D17}"/>
                </a:ext>
              </a:extLst>
            </p:cNvPr>
            <p:cNvSpPr/>
            <p:nvPr userDrawn="1"/>
          </p:nvSpPr>
          <p:spPr bwMode="invGray">
            <a:xfrm>
              <a:off x="4363132" y="0"/>
              <a:ext cx="609447" cy="6858000"/>
            </a:xfrm>
            <a:custGeom>
              <a:avLst/>
              <a:gdLst>
                <a:gd name="connsiteX0" fmla="*/ 0 w 609447"/>
                <a:gd name="connsiteY0" fmla="*/ 0 h 6858000"/>
                <a:gd name="connsiteX1" fmla="*/ 609447 w 609447"/>
                <a:gd name="connsiteY1" fmla="*/ 0 h 6858000"/>
                <a:gd name="connsiteX2" fmla="*/ 609447 w 609447"/>
                <a:gd name="connsiteY2" fmla="*/ 6858000 h 6858000"/>
                <a:gd name="connsiteX3" fmla="*/ 0 w 609447"/>
                <a:gd name="connsiteY3" fmla="*/ 6858000 h 6858000"/>
                <a:gd name="connsiteX4" fmla="*/ 0 w 609447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7" h="6858000">
                  <a:moveTo>
                    <a:pt x="0" y="0"/>
                  </a:moveTo>
                  <a:lnTo>
                    <a:pt x="609447" y="0"/>
                  </a:lnTo>
                  <a:lnTo>
                    <a:pt x="609447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C168D8D-76CE-4BE5-BE95-79B96300EA3F}"/>
                </a:ext>
              </a:extLst>
            </p:cNvPr>
            <p:cNvSpPr/>
            <p:nvPr userDrawn="1"/>
          </p:nvSpPr>
          <p:spPr bwMode="invGray">
            <a:xfrm>
              <a:off x="5315230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749465C-813A-45F9-8C3E-5D06C8584929}"/>
                </a:ext>
              </a:extLst>
            </p:cNvPr>
            <p:cNvSpPr/>
            <p:nvPr userDrawn="1"/>
          </p:nvSpPr>
          <p:spPr bwMode="invGray">
            <a:xfrm>
              <a:off x="6267329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3894C26-2473-4C24-B082-48DD1E92241C}"/>
                </a:ext>
              </a:extLst>
            </p:cNvPr>
            <p:cNvSpPr/>
            <p:nvPr userDrawn="1"/>
          </p:nvSpPr>
          <p:spPr bwMode="invGray">
            <a:xfrm>
              <a:off x="8171527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BFDA0320-8435-46CA-B1B3-5203F54A419F}"/>
                </a:ext>
              </a:extLst>
            </p:cNvPr>
            <p:cNvSpPr/>
            <p:nvPr userDrawn="1"/>
          </p:nvSpPr>
          <p:spPr bwMode="invGray">
            <a:xfrm>
              <a:off x="9123626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42721E4-5D12-459C-AC2E-7CE148AF9062}"/>
                </a:ext>
              </a:extLst>
            </p:cNvPr>
            <p:cNvSpPr/>
            <p:nvPr userDrawn="1"/>
          </p:nvSpPr>
          <p:spPr bwMode="invGray">
            <a:xfrm>
              <a:off x="10075725" y="0"/>
              <a:ext cx="609447" cy="6858000"/>
            </a:xfrm>
            <a:custGeom>
              <a:avLst/>
              <a:gdLst>
                <a:gd name="connsiteX0" fmla="*/ 0 w 609447"/>
                <a:gd name="connsiteY0" fmla="*/ 0 h 6858000"/>
                <a:gd name="connsiteX1" fmla="*/ 609447 w 609447"/>
                <a:gd name="connsiteY1" fmla="*/ 0 h 6858000"/>
                <a:gd name="connsiteX2" fmla="*/ 609447 w 609447"/>
                <a:gd name="connsiteY2" fmla="*/ 6858000 h 6858000"/>
                <a:gd name="connsiteX3" fmla="*/ 0 w 609447"/>
                <a:gd name="connsiteY3" fmla="*/ 6858000 h 6858000"/>
                <a:gd name="connsiteX4" fmla="*/ 0 w 609447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7" h="6858000">
                  <a:moveTo>
                    <a:pt x="0" y="0"/>
                  </a:moveTo>
                  <a:lnTo>
                    <a:pt x="609447" y="0"/>
                  </a:lnTo>
                  <a:lnTo>
                    <a:pt x="609447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BF7D46B-3779-49D0-BCB4-F2DCE091958D}"/>
                </a:ext>
              </a:extLst>
            </p:cNvPr>
            <p:cNvSpPr/>
            <p:nvPr userDrawn="1"/>
          </p:nvSpPr>
          <p:spPr bwMode="invGray">
            <a:xfrm>
              <a:off x="11027826" y="0"/>
              <a:ext cx="609438" cy="6858000"/>
            </a:xfrm>
            <a:custGeom>
              <a:avLst/>
              <a:gdLst>
                <a:gd name="connsiteX0" fmla="*/ 0 w 609438"/>
                <a:gd name="connsiteY0" fmla="*/ 0 h 6858000"/>
                <a:gd name="connsiteX1" fmla="*/ 609438 w 609438"/>
                <a:gd name="connsiteY1" fmla="*/ 0 h 6858000"/>
                <a:gd name="connsiteX2" fmla="*/ 609438 w 609438"/>
                <a:gd name="connsiteY2" fmla="*/ 6858000 h 6858000"/>
                <a:gd name="connsiteX3" fmla="*/ 0 w 609438"/>
                <a:gd name="connsiteY3" fmla="*/ 6858000 h 6858000"/>
                <a:gd name="connsiteX4" fmla="*/ 0 w 60943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38" h="6858000">
                  <a:moveTo>
                    <a:pt x="0" y="0"/>
                  </a:moveTo>
                  <a:lnTo>
                    <a:pt x="609438" y="0"/>
                  </a:lnTo>
                  <a:lnTo>
                    <a:pt x="60943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34464F0-BD7F-4488-85F0-EC20C24BECAA}"/>
                </a:ext>
              </a:extLst>
            </p:cNvPr>
            <p:cNvSpPr/>
            <p:nvPr userDrawn="1"/>
          </p:nvSpPr>
          <p:spPr bwMode="invGray">
            <a:xfrm>
              <a:off x="554736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992" dirty="0">
                <a:solidFill>
                  <a:srgbClr val="000000"/>
                </a:solidFill>
              </a:endParaRPr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82B54541-0CDD-4724-8101-AABFF1207033}"/>
                </a:ext>
              </a:extLst>
            </p:cNvPr>
            <p:cNvCxnSpPr/>
            <p:nvPr userDrawn="1"/>
          </p:nvCxnSpPr>
          <p:spPr bwMode="invGray">
            <a:xfrm>
              <a:off x="0" y="62179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45070398-8D55-4EE2-8CA4-47428E2AF03F}"/>
                </a:ext>
              </a:extLst>
            </p:cNvPr>
            <p:cNvCxnSpPr/>
            <p:nvPr userDrawn="1"/>
          </p:nvCxnSpPr>
          <p:spPr bwMode="invGray">
            <a:xfrm>
              <a:off x="0" y="31089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2166891-56D0-4EBC-B681-501401DEF9D4}"/>
                </a:ext>
              </a:extLst>
            </p:cNvPr>
            <p:cNvCxnSpPr/>
            <p:nvPr userDrawn="1"/>
          </p:nvCxnSpPr>
          <p:spPr bwMode="invGray">
            <a:xfrm>
              <a:off x="0" y="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C13A87E3-D106-41FF-A8CD-C27DABF0103D}"/>
                </a:ext>
              </a:extLst>
            </p:cNvPr>
            <p:cNvCxnSpPr/>
            <p:nvPr userDrawn="1"/>
          </p:nvCxnSpPr>
          <p:spPr bwMode="invGray">
            <a:xfrm>
              <a:off x="0" y="124358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164477D-838D-4C70-ADD7-37AD79A844AA}"/>
                </a:ext>
              </a:extLst>
            </p:cNvPr>
            <p:cNvCxnSpPr/>
            <p:nvPr userDrawn="1"/>
          </p:nvCxnSpPr>
          <p:spPr bwMode="invGray">
            <a:xfrm>
              <a:off x="0" y="93268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72B193C0-8980-4BB2-8E91-7A1C9ABE0B6C}"/>
                </a:ext>
              </a:extLst>
            </p:cNvPr>
            <p:cNvCxnSpPr/>
            <p:nvPr userDrawn="1"/>
          </p:nvCxnSpPr>
          <p:spPr bwMode="invGray">
            <a:xfrm>
              <a:off x="0" y="186537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C1A94AAA-1D98-4233-842E-2A2F52812358}"/>
                </a:ext>
              </a:extLst>
            </p:cNvPr>
            <p:cNvCxnSpPr/>
            <p:nvPr userDrawn="1"/>
          </p:nvCxnSpPr>
          <p:spPr bwMode="invGray">
            <a:xfrm>
              <a:off x="0" y="155448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E21F2B43-A2DC-42F4-8EA4-A8A4DA6D6FA7}"/>
                </a:ext>
              </a:extLst>
            </p:cNvPr>
            <p:cNvCxnSpPr/>
            <p:nvPr userDrawn="1"/>
          </p:nvCxnSpPr>
          <p:spPr bwMode="invGray">
            <a:xfrm>
              <a:off x="0" y="248716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A60F0923-6896-405D-AD16-F097448F3E3D}"/>
                </a:ext>
              </a:extLst>
            </p:cNvPr>
            <p:cNvCxnSpPr/>
            <p:nvPr userDrawn="1"/>
          </p:nvCxnSpPr>
          <p:spPr bwMode="invGray">
            <a:xfrm>
              <a:off x="0" y="217627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BC70D5B1-47D7-451F-B83A-973A26731A22}"/>
                </a:ext>
              </a:extLst>
            </p:cNvPr>
            <p:cNvCxnSpPr/>
            <p:nvPr userDrawn="1"/>
          </p:nvCxnSpPr>
          <p:spPr bwMode="invGray">
            <a:xfrm>
              <a:off x="0" y="310896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3FD9A464-81FE-4829-A1C5-5CCEE42448B3}"/>
                </a:ext>
              </a:extLst>
            </p:cNvPr>
            <p:cNvCxnSpPr/>
            <p:nvPr userDrawn="1"/>
          </p:nvCxnSpPr>
          <p:spPr bwMode="invGray">
            <a:xfrm>
              <a:off x="0" y="279806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8F55CAB0-53A2-417F-9F66-C0437933E98B}"/>
                </a:ext>
              </a:extLst>
            </p:cNvPr>
            <p:cNvCxnSpPr/>
            <p:nvPr userDrawn="1"/>
          </p:nvCxnSpPr>
          <p:spPr bwMode="invGray">
            <a:xfrm>
              <a:off x="0" y="373075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1547EE77-7495-47CB-BEC9-D5C742DF2B2C}"/>
                </a:ext>
              </a:extLst>
            </p:cNvPr>
            <p:cNvCxnSpPr/>
            <p:nvPr userDrawn="1"/>
          </p:nvCxnSpPr>
          <p:spPr bwMode="invGray">
            <a:xfrm>
              <a:off x="0" y="341985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CA942184-696A-4A78-BB9D-3D619B990987}"/>
                </a:ext>
              </a:extLst>
            </p:cNvPr>
            <p:cNvCxnSpPr/>
            <p:nvPr userDrawn="1"/>
          </p:nvCxnSpPr>
          <p:spPr bwMode="invGray">
            <a:xfrm>
              <a:off x="0" y="435254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1B5F4EE6-4D4C-4488-80DE-36C83D540765}"/>
                </a:ext>
              </a:extLst>
            </p:cNvPr>
            <p:cNvCxnSpPr/>
            <p:nvPr userDrawn="1"/>
          </p:nvCxnSpPr>
          <p:spPr bwMode="invGray">
            <a:xfrm>
              <a:off x="0" y="404164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CD3A42E3-1ED2-4BBE-8B0B-CEA491522F0A}"/>
                </a:ext>
              </a:extLst>
            </p:cNvPr>
            <p:cNvCxnSpPr/>
            <p:nvPr userDrawn="1"/>
          </p:nvCxnSpPr>
          <p:spPr bwMode="invGray">
            <a:xfrm>
              <a:off x="0" y="497433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4162AD8-9037-4220-B19F-7B3A0F44E941}"/>
                </a:ext>
              </a:extLst>
            </p:cNvPr>
            <p:cNvCxnSpPr/>
            <p:nvPr userDrawn="1"/>
          </p:nvCxnSpPr>
          <p:spPr bwMode="invGray">
            <a:xfrm>
              <a:off x="0" y="466344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C20FB70-03E4-4D7E-BA41-546EAAB33089}"/>
                </a:ext>
              </a:extLst>
            </p:cNvPr>
            <p:cNvCxnSpPr/>
            <p:nvPr userDrawn="1"/>
          </p:nvCxnSpPr>
          <p:spPr bwMode="invGray">
            <a:xfrm>
              <a:off x="0" y="559612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84D3C92-FDAE-47DB-9457-A9B216922E98}"/>
                </a:ext>
              </a:extLst>
            </p:cNvPr>
            <p:cNvCxnSpPr/>
            <p:nvPr userDrawn="1"/>
          </p:nvCxnSpPr>
          <p:spPr bwMode="invGray">
            <a:xfrm>
              <a:off x="0" y="528523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5DF0860-265F-4ABC-9F65-0C1D385DAA19}"/>
                </a:ext>
              </a:extLst>
            </p:cNvPr>
            <p:cNvCxnSpPr/>
            <p:nvPr userDrawn="1"/>
          </p:nvCxnSpPr>
          <p:spPr bwMode="invGray">
            <a:xfrm>
              <a:off x="0" y="621792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D878D1D5-E6E5-4FA6-AF6E-95E8AF796777}"/>
                </a:ext>
              </a:extLst>
            </p:cNvPr>
            <p:cNvCxnSpPr/>
            <p:nvPr userDrawn="1"/>
          </p:nvCxnSpPr>
          <p:spPr bwMode="invGray">
            <a:xfrm>
              <a:off x="0" y="590702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E11FF29A-4B39-4335-9BD5-ED902309BF79}"/>
                </a:ext>
              </a:extLst>
            </p:cNvPr>
            <p:cNvCxnSpPr/>
            <p:nvPr userDrawn="1"/>
          </p:nvCxnSpPr>
          <p:spPr bwMode="invGray">
            <a:xfrm>
              <a:off x="0" y="652881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3A82A803-5E70-4523-9F20-67F308765C7E}"/>
                </a:ext>
              </a:extLst>
            </p:cNvPr>
            <p:cNvCxnSpPr/>
            <p:nvPr userDrawn="1"/>
          </p:nvCxnSpPr>
          <p:spPr bwMode="invGray">
            <a:xfrm>
              <a:off x="0" y="77724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4208CB2-5882-4416-87C9-284BDAF3367A}"/>
                </a:ext>
              </a:extLst>
            </p:cNvPr>
            <p:cNvCxnSpPr/>
            <p:nvPr userDrawn="1"/>
          </p:nvCxnSpPr>
          <p:spPr bwMode="invGray">
            <a:xfrm>
              <a:off x="0" y="46634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D4116CD-6422-4E26-9703-D3F7C10FCD56}"/>
                </a:ext>
              </a:extLst>
            </p:cNvPr>
            <p:cNvCxnSpPr/>
            <p:nvPr userDrawn="1"/>
          </p:nvCxnSpPr>
          <p:spPr bwMode="invGray">
            <a:xfrm>
              <a:off x="0" y="15544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31AB3A35-E2FF-4178-896B-F08E77092825}"/>
                </a:ext>
              </a:extLst>
            </p:cNvPr>
            <p:cNvCxnSpPr/>
            <p:nvPr userDrawn="1"/>
          </p:nvCxnSpPr>
          <p:spPr bwMode="invGray">
            <a:xfrm>
              <a:off x="0" y="139903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2179C539-DD6F-48AA-8F80-27BC682014AF}"/>
                </a:ext>
              </a:extLst>
            </p:cNvPr>
            <p:cNvCxnSpPr/>
            <p:nvPr userDrawn="1"/>
          </p:nvCxnSpPr>
          <p:spPr bwMode="invGray">
            <a:xfrm>
              <a:off x="0" y="108813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2784004E-3271-4D1C-B1EA-CA1E334E0D03}"/>
                </a:ext>
              </a:extLst>
            </p:cNvPr>
            <p:cNvCxnSpPr/>
            <p:nvPr userDrawn="1"/>
          </p:nvCxnSpPr>
          <p:spPr bwMode="invGray">
            <a:xfrm>
              <a:off x="0" y="202082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3657725E-FBF6-491D-9BA1-E6A9727F4F2D}"/>
                </a:ext>
              </a:extLst>
            </p:cNvPr>
            <p:cNvCxnSpPr/>
            <p:nvPr userDrawn="1"/>
          </p:nvCxnSpPr>
          <p:spPr bwMode="invGray">
            <a:xfrm>
              <a:off x="0" y="170992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31244567-76A7-47AF-9353-403D05D533F0}"/>
                </a:ext>
              </a:extLst>
            </p:cNvPr>
            <p:cNvCxnSpPr/>
            <p:nvPr userDrawn="1"/>
          </p:nvCxnSpPr>
          <p:spPr bwMode="invGray">
            <a:xfrm>
              <a:off x="0" y="264261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EEC47A2A-ED3B-4AD0-ACD5-F8ED92644229}"/>
                </a:ext>
              </a:extLst>
            </p:cNvPr>
            <p:cNvCxnSpPr/>
            <p:nvPr userDrawn="1"/>
          </p:nvCxnSpPr>
          <p:spPr bwMode="invGray">
            <a:xfrm>
              <a:off x="0" y="233172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0F3E01E5-F569-4020-BCB0-083537701AB0}"/>
                </a:ext>
              </a:extLst>
            </p:cNvPr>
            <p:cNvCxnSpPr/>
            <p:nvPr userDrawn="1"/>
          </p:nvCxnSpPr>
          <p:spPr bwMode="invGray">
            <a:xfrm>
              <a:off x="0" y="326440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71121A42-5912-44C8-B9A3-FDEC8EA70284}"/>
                </a:ext>
              </a:extLst>
            </p:cNvPr>
            <p:cNvCxnSpPr/>
            <p:nvPr userDrawn="1"/>
          </p:nvCxnSpPr>
          <p:spPr bwMode="invGray">
            <a:xfrm>
              <a:off x="0" y="295351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659B1DE7-25C8-4743-8284-FA656D339F55}"/>
                </a:ext>
              </a:extLst>
            </p:cNvPr>
            <p:cNvCxnSpPr/>
            <p:nvPr userDrawn="1"/>
          </p:nvCxnSpPr>
          <p:spPr bwMode="invGray">
            <a:xfrm>
              <a:off x="0" y="388620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526249F1-59FB-44FC-8AF9-D7F90AFBEE2C}"/>
                </a:ext>
              </a:extLst>
            </p:cNvPr>
            <p:cNvCxnSpPr/>
            <p:nvPr userDrawn="1"/>
          </p:nvCxnSpPr>
          <p:spPr bwMode="invGray">
            <a:xfrm>
              <a:off x="0" y="357530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E6D42779-D977-4405-A149-D8DE5B52134A}"/>
                </a:ext>
              </a:extLst>
            </p:cNvPr>
            <p:cNvCxnSpPr/>
            <p:nvPr userDrawn="1"/>
          </p:nvCxnSpPr>
          <p:spPr bwMode="invGray">
            <a:xfrm>
              <a:off x="0" y="450799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27EE8A2F-6AD9-4AE7-B04B-7892891F84AC}"/>
                </a:ext>
              </a:extLst>
            </p:cNvPr>
            <p:cNvCxnSpPr/>
            <p:nvPr userDrawn="1"/>
          </p:nvCxnSpPr>
          <p:spPr bwMode="invGray">
            <a:xfrm>
              <a:off x="0" y="419709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8F4A59A-16C3-4C3A-AB79-FE22721EA641}"/>
                </a:ext>
              </a:extLst>
            </p:cNvPr>
            <p:cNvCxnSpPr/>
            <p:nvPr userDrawn="1"/>
          </p:nvCxnSpPr>
          <p:spPr bwMode="invGray">
            <a:xfrm>
              <a:off x="0" y="512978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5CA3A6CC-1A49-42F6-A318-99D9224BDC91}"/>
                </a:ext>
              </a:extLst>
            </p:cNvPr>
            <p:cNvCxnSpPr/>
            <p:nvPr userDrawn="1"/>
          </p:nvCxnSpPr>
          <p:spPr bwMode="invGray">
            <a:xfrm>
              <a:off x="0" y="481888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2DC3484E-5EF8-49C4-B1F6-75C854D50C80}"/>
                </a:ext>
              </a:extLst>
            </p:cNvPr>
            <p:cNvCxnSpPr/>
            <p:nvPr userDrawn="1"/>
          </p:nvCxnSpPr>
          <p:spPr bwMode="invGray">
            <a:xfrm>
              <a:off x="0" y="575157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33461A54-E77E-414D-B7E0-7364070D9566}"/>
                </a:ext>
              </a:extLst>
            </p:cNvPr>
            <p:cNvCxnSpPr/>
            <p:nvPr userDrawn="1"/>
          </p:nvCxnSpPr>
          <p:spPr bwMode="invGray">
            <a:xfrm>
              <a:off x="0" y="544068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9C48517-171B-43FD-A41C-58C9B531BDB5}"/>
                </a:ext>
              </a:extLst>
            </p:cNvPr>
            <p:cNvCxnSpPr/>
            <p:nvPr userDrawn="1"/>
          </p:nvCxnSpPr>
          <p:spPr bwMode="invGray">
            <a:xfrm>
              <a:off x="0" y="637336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F429932A-1238-48FC-B171-20A3AA531D40}"/>
                </a:ext>
              </a:extLst>
            </p:cNvPr>
            <p:cNvCxnSpPr/>
            <p:nvPr userDrawn="1"/>
          </p:nvCxnSpPr>
          <p:spPr bwMode="invGray">
            <a:xfrm>
              <a:off x="0" y="606247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7BED7651-AF04-41D4-9476-5A43476D85BB}"/>
                </a:ext>
              </a:extLst>
            </p:cNvPr>
            <p:cNvCxnSpPr/>
            <p:nvPr userDrawn="1"/>
          </p:nvCxnSpPr>
          <p:spPr bwMode="invGray">
            <a:xfrm>
              <a:off x="0" y="668426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main body box">
              <a:extLst>
                <a:ext uri="{FF2B5EF4-FFF2-40B4-BE49-F238E27FC236}">
                  <a16:creationId xmlns:a16="http://schemas.microsoft.com/office/drawing/2014/main" id="{100DE417-9DB9-4840-8370-B716FFA27760}"/>
                </a:ext>
              </a:extLst>
            </p:cNvPr>
            <p:cNvSpPr/>
            <p:nvPr userDrawn="1"/>
          </p:nvSpPr>
          <p:spPr bwMode="invGray">
            <a:xfrm>
              <a:off x="554736" y="1709928"/>
              <a:ext cx="11082528" cy="4507992"/>
            </a:xfrm>
            <a:prstGeom prst="rect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cs-CZ" sz="992" dirty="0">
                <a:solidFill>
                  <a:srgbClr val="000000"/>
                </a:solidFill>
              </a:endParaRPr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B93A1E2B-8C80-482F-83BE-384344D09839}"/>
                </a:ext>
              </a:extLst>
            </p:cNvPr>
            <p:cNvCxnSpPr/>
            <p:nvPr userDrawn="1"/>
          </p:nvCxnSpPr>
          <p:spPr bwMode="invGray">
            <a:xfrm>
              <a:off x="554736" y="2177796"/>
              <a:ext cx="11082528" cy="0"/>
            </a:xfrm>
            <a:prstGeom prst="line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EAB22C5-0A46-4041-9158-6DC76EA2F350}"/>
                </a:ext>
              </a:extLst>
            </p:cNvPr>
            <p:cNvCxnSpPr/>
            <p:nvPr userDrawn="1"/>
          </p:nvCxnSpPr>
          <p:spPr bwMode="invGray">
            <a:xfrm>
              <a:off x="554736" y="1711453"/>
              <a:ext cx="11082528" cy="0"/>
            </a:xfrm>
            <a:prstGeom prst="line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</p:cxnSp>
      </p:grpSp>
      <p:sp>
        <p:nvSpPr>
          <p:cNvPr id="4" name="Sticker" hidden="1">
            <a:extLst>
              <a:ext uri="{FF2B5EF4-FFF2-40B4-BE49-F238E27FC236}">
                <a16:creationId xmlns:a16="http://schemas.microsoft.com/office/drawing/2014/main" id="{F9BB011A-568C-4B05-AE57-EB000B2FD8BB}"/>
              </a:ext>
            </a:extLst>
          </p:cNvPr>
          <p:cNvSpPr txBox="1"/>
          <p:nvPr userDrawn="1"/>
        </p:nvSpPr>
        <p:spPr>
          <a:xfrm>
            <a:off x="416052" y="966955"/>
            <a:ext cx="338234" cy="92333"/>
          </a:xfrm>
          <a:prstGeom prst="rect">
            <a:avLst/>
          </a:prstGeom>
          <a:noFill/>
          <a:ln w="6350">
            <a:noFill/>
            <a:miter lim="800000"/>
          </a:ln>
        </p:spPr>
        <p:txBody>
          <a:bodyPr vert="horz" wrap="none" lIns="0" tIns="0" rIns="0" bIns="0" rtlCol="0">
            <a:spAutoFit/>
          </a:bodyPr>
          <a:lstStyle>
            <a:defPPr>
              <a:defRPr lang="en-US"/>
            </a:defPPr>
            <a:lvl1pPr>
              <a:spcBef>
                <a:spcPts val="300"/>
              </a:spcBef>
              <a:spcAft>
                <a:spcPts val="300"/>
              </a:spcAft>
              <a:buNone/>
              <a:defRPr sz="800" b="1" cap="all"/>
            </a:lvl1pPr>
          </a:lstStyle>
          <a:p>
            <a:r>
              <a:rPr lang="cs-CZ" sz="600" dirty="0">
                <a:solidFill>
                  <a:srgbClr val="000000"/>
                </a:solidFill>
              </a:rPr>
              <a:t>STICKER</a:t>
            </a:r>
          </a:p>
        </p:txBody>
      </p:sp>
      <p:sp>
        <p:nvSpPr>
          <p:cNvPr id="169" name="ACET" hidden="1">
            <a:extLst>
              <a:ext uri="{FF2B5EF4-FFF2-40B4-BE49-F238E27FC236}">
                <a16:creationId xmlns:a16="http://schemas.microsoft.com/office/drawing/2014/main" id="{62CF7362-20CB-4908-AFFE-D4E2B9A5DF3B}"/>
              </a:ext>
            </a:extLst>
          </p:cNvPr>
          <p:cNvSpPr txBox="1"/>
          <p:nvPr userDrawn="1">
            <p:custDataLst>
              <p:tags r:id="rId24"/>
            </p:custDataLst>
          </p:nvPr>
        </p:nvSpPr>
        <p:spPr>
          <a:xfrm>
            <a:off x="4490804" y="1628100"/>
            <a:ext cx="2572204" cy="4462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egoe UI" panose="020B0502040204020203" pitchFamily="34" charset="0"/>
              <a:buChar char="​"/>
              <a:defRPr sz="1600" b="1">
                <a:cs typeface="Arial" panose="020B0604020202020204" pitchFamily="34" charset="0"/>
              </a:defRPr>
            </a:lvl1pPr>
            <a:lvl2pPr marL="228600" lvl="1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sz="1600"/>
            </a:lvl2pPr>
            <a:lvl3pPr marL="442913" lvl="2" indent="-21431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sz="1600"/>
            </a:lvl3pPr>
            <a:lvl4pPr marL="598488" lvl="3" indent="-1524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600"/>
            </a:lvl4pPr>
            <a:lvl5pPr marL="817563" lvl="4" indent="-1476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sz="160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cs-CZ" sz="1200" dirty="0">
                <a:solidFill>
                  <a:srgbClr val="000000"/>
                </a:solidFill>
              </a:rPr>
              <a:t>Nadpis grafu (vždy tučně, 16 pt)</a:t>
            </a:r>
          </a:p>
          <a:p>
            <a:r>
              <a:rPr lang="cs-CZ" sz="1200" b="0" dirty="0">
                <a:solidFill>
                  <a:srgbClr val="000000"/>
                </a:solidFill>
              </a:rPr>
              <a:t>Měrná jednotka (vždy netučně, 14 pt)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1F3293-4EFE-461D-940D-7EE66BAE3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6053" y="1628101"/>
            <a:ext cx="3054095" cy="10387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cs-CZ" dirty="0"/>
              <a:t>Vložit text na první úroveň</a:t>
            </a:r>
          </a:p>
          <a:p>
            <a:pPr lvl="1"/>
            <a:r>
              <a:rPr lang="cs-CZ" dirty="0"/>
              <a:t>Druhá úroveň detailu</a:t>
            </a:r>
          </a:p>
          <a:p>
            <a:pPr lvl="2"/>
            <a:r>
              <a:rPr lang="cs-CZ" dirty="0"/>
              <a:t>Třetí úroveň </a:t>
            </a:r>
          </a:p>
          <a:p>
            <a:pPr lvl="3"/>
            <a:r>
              <a:rPr lang="cs-CZ" dirty="0"/>
              <a:t>Čtvrtá úroveň </a:t>
            </a:r>
          </a:p>
          <a:p>
            <a:pPr lvl="4"/>
            <a:r>
              <a:rPr lang="cs-CZ" dirty="0"/>
              <a:t>Pátá úroveň </a:t>
            </a:r>
          </a:p>
        </p:txBody>
      </p:sp>
      <p:grpSp>
        <p:nvGrpSpPr>
          <p:cNvPr id="148" name="LegendLines" hidden="1">
            <a:extLst>
              <a:ext uri="{FF2B5EF4-FFF2-40B4-BE49-F238E27FC236}">
                <a16:creationId xmlns:a16="http://schemas.microsoft.com/office/drawing/2014/main" id="{285759D5-D893-4986-9655-8675818AA63F}"/>
              </a:ext>
            </a:extLst>
          </p:cNvPr>
          <p:cNvGrpSpPr/>
          <p:nvPr userDrawn="1"/>
        </p:nvGrpSpPr>
        <p:grpSpPr>
          <a:xfrm>
            <a:off x="7663439" y="2362665"/>
            <a:ext cx="1070120" cy="718715"/>
            <a:chOff x="10162879" y="3243771"/>
            <a:chExt cx="1426827" cy="958287"/>
          </a:xfrm>
        </p:grpSpPr>
        <p:sp>
          <p:nvSpPr>
            <p:cNvPr id="149" name="Legend1" hidden="1">
              <a:extLst>
                <a:ext uri="{FF2B5EF4-FFF2-40B4-BE49-F238E27FC236}">
                  <a16:creationId xmlns:a16="http://schemas.microsoft.com/office/drawing/2014/main" id="{C927CD61-7423-4B36-A623-ADCB7B06D2D6}"/>
                </a:ext>
              </a:extLst>
            </p:cNvPr>
            <p:cNvSpPr txBox="1"/>
            <p:nvPr/>
          </p:nvSpPr>
          <p:spPr>
            <a:xfrm>
              <a:off x="10886522" y="3243771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>
                  <a:solidFill>
                    <a:srgbClr val="000000"/>
                  </a:solidFill>
                </a:rPr>
                <a:t>Legenda</a:t>
              </a:r>
            </a:p>
          </p:txBody>
        </p:sp>
        <p:sp>
          <p:nvSpPr>
            <p:cNvPr id="150" name="Legend2" hidden="1">
              <a:extLst>
                <a:ext uri="{FF2B5EF4-FFF2-40B4-BE49-F238E27FC236}">
                  <a16:creationId xmlns:a16="http://schemas.microsoft.com/office/drawing/2014/main" id="{8BF11EF7-17AE-444E-B314-04A17A939310}"/>
                </a:ext>
              </a:extLst>
            </p:cNvPr>
            <p:cNvSpPr txBox="1"/>
            <p:nvPr/>
          </p:nvSpPr>
          <p:spPr>
            <a:xfrm>
              <a:off x="10886522" y="3615192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>
                  <a:solidFill>
                    <a:srgbClr val="000000"/>
                  </a:solidFill>
                </a:rPr>
                <a:t>Legenda</a:t>
              </a:r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51" name="Legend3" hidden="1">
              <a:extLst>
                <a:ext uri="{FF2B5EF4-FFF2-40B4-BE49-F238E27FC236}">
                  <a16:creationId xmlns:a16="http://schemas.microsoft.com/office/drawing/2014/main" id="{0D4F4C24-2076-456F-85DA-1F9563A46977}"/>
                </a:ext>
              </a:extLst>
            </p:cNvPr>
            <p:cNvSpPr txBox="1"/>
            <p:nvPr/>
          </p:nvSpPr>
          <p:spPr>
            <a:xfrm>
              <a:off x="10886522" y="3986614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>
                  <a:solidFill>
                    <a:srgbClr val="000000"/>
                  </a:solidFill>
                </a:rPr>
                <a:t>Legenda</a:t>
              </a:r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52" name="LineLegend3" hidden="1">
              <a:extLst>
                <a:ext uri="{FF2B5EF4-FFF2-40B4-BE49-F238E27FC236}">
                  <a16:creationId xmlns:a16="http://schemas.microsoft.com/office/drawing/2014/main" id="{6C4321D1-551B-4CEF-A4BD-679B49CFCF9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162879" y="4092784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53" name="LineLegend2" hidden="1">
              <a:extLst>
                <a:ext uri="{FF2B5EF4-FFF2-40B4-BE49-F238E27FC236}">
                  <a16:creationId xmlns:a16="http://schemas.microsoft.com/office/drawing/2014/main" id="{4E13C3CC-1FD5-445C-B872-5017A2717EE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162879" y="3719425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54" name="LineLegend1" hidden="1">
              <a:extLst>
                <a:ext uri="{FF2B5EF4-FFF2-40B4-BE49-F238E27FC236}">
                  <a16:creationId xmlns:a16="http://schemas.microsoft.com/office/drawing/2014/main" id="{B2DC92E5-AF27-4ACC-A6FE-8BEE5018355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162879" y="3351494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 sz="105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55" name="LegendBoxes" hidden="1">
            <a:extLst>
              <a:ext uri="{FF2B5EF4-FFF2-40B4-BE49-F238E27FC236}">
                <a16:creationId xmlns:a16="http://schemas.microsoft.com/office/drawing/2014/main" id="{6C9FF1F3-86D3-4F21-B974-D41178F3D2BD}"/>
              </a:ext>
            </a:extLst>
          </p:cNvPr>
          <p:cNvGrpSpPr/>
          <p:nvPr userDrawn="1"/>
        </p:nvGrpSpPr>
        <p:grpSpPr>
          <a:xfrm>
            <a:off x="7961562" y="3286124"/>
            <a:ext cx="771999" cy="1287961"/>
            <a:chOff x="10652400" y="4322823"/>
            <a:chExt cx="1029331" cy="1717282"/>
          </a:xfrm>
        </p:grpSpPr>
        <p:sp>
          <p:nvSpPr>
            <p:cNvPr id="156" name="RectangleLegend1" hidden="1">
              <a:extLst>
                <a:ext uri="{FF2B5EF4-FFF2-40B4-BE49-F238E27FC236}">
                  <a16:creationId xmlns:a16="http://schemas.microsoft.com/office/drawing/2014/main" id="{04E1D7C2-9AF4-4792-BF52-6813D67B0479}"/>
                </a:ext>
              </a:extLst>
            </p:cNvPr>
            <p:cNvSpPr/>
            <p:nvPr/>
          </p:nvSpPr>
          <p:spPr>
            <a:xfrm>
              <a:off x="10652400" y="4344182"/>
              <a:ext cx="172729" cy="172729"/>
            </a:xfrm>
            <a:prstGeom prst="rect">
              <a:avLst/>
            </a:prstGeom>
            <a:solidFill>
              <a:schemeClr val="accent1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57" name="RectangleLegend2" hidden="1">
              <a:extLst>
                <a:ext uri="{FF2B5EF4-FFF2-40B4-BE49-F238E27FC236}">
                  <a16:creationId xmlns:a16="http://schemas.microsoft.com/office/drawing/2014/main" id="{5F92C81E-7A2F-4FFA-BD5E-B5C4DC77092F}"/>
                </a:ext>
              </a:extLst>
            </p:cNvPr>
            <p:cNvSpPr/>
            <p:nvPr/>
          </p:nvSpPr>
          <p:spPr>
            <a:xfrm>
              <a:off x="10652400" y="4723680"/>
              <a:ext cx="172729" cy="172729"/>
            </a:xfrm>
            <a:prstGeom prst="rect">
              <a:avLst/>
            </a:prstGeom>
            <a:solidFill>
              <a:schemeClr val="accent2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58" name="RectangleLegend3" hidden="1">
              <a:extLst>
                <a:ext uri="{FF2B5EF4-FFF2-40B4-BE49-F238E27FC236}">
                  <a16:creationId xmlns:a16="http://schemas.microsoft.com/office/drawing/2014/main" id="{0193A16C-951A-45DB-B73F-F5C0E4B4816C}"/>
                </a:ext>
              </a:extLst>
            </p:cNvPr>
            <p:cNvSpPr/>
            <p:nvPr/>
          </p:nvSpPr>
          <p:spPr>
            <a:xfrm>
              <a:off x="10652400" y="5097276"/>
              <a:ext cx="172729" cy="172729"/>
            </a:xfrm>
            <a:prstGeom prst="rect">
              <a:avLst/>
            </a:prstGeom>
            <a:solidFill>
              <a:schemeClr val="accent3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59" name="RectangleLegend4" hidden="1">
              <a:extLst>
                <a:ext uri="{FF2B5EF4-FFF2-40B4-BE49-F238E27FC236}">
                  <a16:creationId xmlns:a16="http://schemas.microsoft.com/office/drawing/2014/main" id="{922BA6B8-16C7-4C6B-AD25-F48ACB0471CD}"/>
                </a:ext>
              </a:extLst>
            </p:cNvPr>
            <p:cNvSpPr/>
            <p:nvPr/>
          </p:nvSpPr>
          <p:spPr>
            <a:xfrm>
              <a:off x="10652400" y="5470872"/>
              <a:ext cx="172729" cy="172729"/>
            </a:xfrm>
            <a:prstGeom prst="rect">
              <a:avLst/>
            </a:prstGeom>
            <a:solidFill>
              <a:schemeClr val="accent4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60" name="RectangleLegend5" hidden="1">
              <a:extLst>
                <a:ext uri="{FF2B5EF4-FFF2-40B4-BE49-F238E27FC236}">
                  <a16:creationId xmlns:a16="http://schemas.microsoft.com/office/drawing/2014/main" id="{11A8AD4F-7B3A-4D92-B3E5-77F2E45C2993}"/>
                </a:ext>
              </a:extLst>
            </p:cNvPr>
            <p:cNvSpPr/>
            <p:nvPr/>
          </p:nvSpPr>
          <p:spPr>
            <a:xfrm>
              <a:off x="10652400" y="5844468"/>
              <a:ext cx="172729" cy="172729"/>
            </a:xfrm>
            <a:prstGeom prst="rect">
              <a:avLst/>
            </a:prstGeom>
            <a:solidFill>
              <a:schemeClr val="accent5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61" name="Legend1" hidden="1">
              <a:extLst>
                <a:ext uri="{FF2B5EF4-FFF2-40B4-BE49-F238E27FC236}">
                  <a16:creationId xmlns:a16="http://schemas.microsoft.com/office/drawing/2014/main" id="{ED20022C-BFDB-4D93-9A0D-7E88B92709F5}"/>
                </a:ext>
              </a:extLst>
            </p:cNvPr>
            <p:cNvSpPr txBox="1"/>
            <p:nvPr/>
          </p:nvSpPr>
          <p:spPr>
            <a:xfrm>
              <a:off x="10978546" y="4322823"/>
              <a:ext cx="703183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>
                  <a:solidFill>
                    <a:srgbClr val="000000"/>
                  </a:solidFill>
                </a:rPr>
                <a:t>Legenda</a:t>
              </a:r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62" name="Legend2" hidden="1">
              <a:extLst>
                <a:ext uri="{FF2B5EF4-FFF2-40B4-BE49-F238E27FC236}">
                  <a16:creationId xmlns:a16="http://schemas.microsoft.com/office/drawing/2014/main" id="{9B9855D1-7ECD-402F-8BE5-632589AAA7C1}"/>
                </a:ext>
              </a:extLst>
            </p:cNvPr>
            <p:cNvSpPr txBox="1"/>
            <p:nvPr/>
          </p:nvSpPr>
          <p:spPr>
            <a:xfrm>
              <a:off x="10978547" y="4702322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>
                  <a:solidFill>
                    <a:srgbClr val="000000"/>
                  </a:solidFill>
                </a:rPr>
                <a:t>Legenda</a:t>
              </a:r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63" name="Legend3" hidden="1">
              <a:extLst>
                <a:ext uri="{FF2B5EF4-FFF2-40B4-BE49-F238E27FC236}">
                  <a16:creationId xmlns:a16="http://schemas.microsoft.com/office/drawing/2014/main" id="{5A0055B2-9FB3-4AE9-B6B2-7455B7690176}"/>
                </a:ext>
              </a:extLst>
            </p:cNvPr>
            <p:cNvSpPr txBox="1"/>
            <p:nvPr/>
          </p:nvSpPr>
          <p:spPr>
            <a:xfrm>
              <a:off x="10978546" y="5081819"/>
              <a:ext cx="703183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>
                  <a:solidFill>
                    <a:srgbClr val="000000"/>
                  </a:solidFill>
                </a:rPr>
                <a:t>Legenda</a:t>
              </a:r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64" name="Legend4" hidden="1">
              <a:extLst>
                <a:ext uri="{FF2B5EF4-FFF2-40B4-BE49-F238E27FC236}">
                  <a16:creationId xmlns:a16="http://schemas.microsoft.com/office/drawing/2014/main" id="{591F6809-C339-4A89-9CBF-7EE0972F011E}"/>
                </a:ext>
              </a:extLst>
            </p:cNvPr>
            <p:cNvSpPr txBox="1"/>
            <p:nvPr/>
          </p:nvSpPr>
          <p:spPr>
            <a:xfrm>
              <a:off x="10978546" y="5453241"/>
              <a:ext cx="703183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>
                  <a:solidFill>
                    <a:srgbClr val="000000"/>
                  </a:solidFill>
                </a:rPr>
                <a:t>Legenda</a:t>
              </a:r>
              <a:endParaRPr lang="cs-CZ" sz="1050" dirty="0">
                <a:solidFill>
                  <a:srgbClr val="000000"/>
                </a:solidFill>
              </a:endParaRPr>
            </a:p>
          </p:txBody>
        </p:sp>
        <p:sp>
          <p:nvSpPr>
            <p:cNvPr id="165" name="Legend5" hidden="1">
              <a:extLst>
                <a:ext uri="{FF2B5EF4-FFF2-40B4-BE49-F238E27FC236}">
                  <a16:creationId xmlns:a16="http://schemas.microsoft.com/office/drawing/2014/main" id="{62D650EF-3365-4807-8CF8-67B5FFFAB72F}"/>
                </a:ext>
              </a:extLst>
            </p:cNvPr>
            <p:cNvSpPr txBox="1"/>
            <p:nvPr/>
          </p:nvSpPr>
          <p:spPr>
            <a:xfrm>
              <a:off x="10978545" y="5824661"/>
              <a:ext cx="703183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>
                  <a:solidFill>
                    <a:srgbClr val="000000"/>
                  </a:solidFill>
                </a:rPr>
                <a:t>Legenda</a:t>
              </a:r>
              <a:endParaRPr lang="cs-CZ" sz="105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66" name="LegendMoons" hidden="1">
            <a:extLst>
              <a:ext uri="{FF2B5EF4-FFF2-40B4-BE49-F238E27FC236}">
                <a16:creationId xmlns:a16="http://schemas.microsoft.com/office/drawing/2014/main" id="{ABD5CD7F-34F1-406F-AA4A-E2E12B187D14}"/>
              </a:ext>
            </a:extLst>
          </p:cNvPr>
          <p:cNvGrpSpPr/>
          <p:nvPr userDrawn="1"/>
        </p:nvGrpSpPr>
        <p:grpSpPr>
          <a:xfrm>
            <a:off x="7941697" y="860036"/>
            <a:ext cx="791862" cy="1298894"/>
            <a:chOff x="7723680" y="1702457"/>
            <a:chExt cx="1055816" cy="1731859"/>
          </a:xfrm>
        </p:grpSpPr>
        <p:sp>
          <p:nvSpPr>
            <p:cNvPr id="167" name="Legend1" hidden="1">
              <a:extLst>
                <a:ext uri="{FF2B5EF4-FFF2-40B4-BE49-F238E27FC236}">
                  <a16:creationId xmlns:a16="http://schemas.microsoft.com/office/drawing/2014/main" id="{7A8B907F-9700-457E-A521-B82482661C97}"/>
                </a:ext>
              </a:extLst>
            </p:cNvPr>
            <p:cNvSpPr txBox="1"/>
            <p:nvPr/>
          </p:nvSpPr>
          <p:spPr>
            <a:xfrm>
              <a:off x="8076312" y="1709816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>
                  <a:solidFill>
                    <a:srgbClr val="000000"/>
                  </a:solidFill>
                </a:rPr>
                <a:t>Legenda</a:t>
              </a:r>
            </a:p>
          </p:txBody>
        </p:sp>
        <p:sp>
          <p:nvSpPr>
            <p:cNvPr id="168" name="Legend2" hidden="1">
              <a:extLst>
                <a:ext uri="{FF2B5EF4-FFF2-40B4-BE49-F238E27FC236}">
                  <a16:creationId xmlns:a16="http://schemas.microsoft.com/office/drawing/2014/main" id="{A5A453A6-E9B0-4BFD-932C-77B8C7B4F9A6}"/>
                </a:ext>
              </a:extLst>
            </p:cNvPr>
            <p:cNvSpPr txBox="1"/>
            <p:nvPr/>
          </p:nvSpPr>
          <p:spPr>
            <a:xfrm>
              <a:off x="8076312" y="2085274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>
                  <a:solidFill>
                    <a:srgbClr val="000000"/>
                  </a:solidFill>
                </a:rPr>
                <a:t>Legenda</a:t>
              </a:r>
            </a:p>
          </p:txBody>
        </p:sp>
        <p:sp>
          <p:nvSpPr>
            <p:cNvPr id="209" name="Legend3" hidden="1">
              <a:extLst>
                <a:ext uri="{FF2B5EF4-FFF2-40B4-BE49-F238E27FC236}">
                  <a16:creationId xmlns:a16="http://schemas.microsoft.com/office/drawing/2014/main" id="{E8E49E48-95DC-4DE3-B0CF-90BCC3EB3002}"/>
                </a:ext>
              </a:extLst>
            </p:cNvPr>
            <p:cNvSpPr txBox="1"/>
            <p:nvPr/>
          </p:nvSpPr>
          <p:spPr>
            <a:xfrm>
              <a:off x="8076312" y="2460733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>
                  <a:solidFill>
                    <a:srgbClr val="000000"/>
                  </a:solidFill>
                </a:rPr>
                <a:t>Legenda</a:t>
              </a:r>
            </a:p>
          </p:txBody>
        </p:sp>
        <p:sp>
          <p:nvSpPr>
            <p:cNvPr id="210" name="Legend4" hidden="1">
              <a:extLst>
                <a:ext uri="{FF2B5EF4-FFF2-40B4-BE49-F238E27FC236}">
                  <a16:creationId xmlns:a16="http://schemas.microsoft.com/office/drawing/2014/main" id="{227D99DB-CB88-4F66-BB38-72F5CEFBFEDF}"/>
                </a:ext>
              </a:extLst>
            </p:cNvPr>
            <p:cNvSpPr txBox="1"/>
            <p:nvPr/>
          </p:nvSpPr>
          <p:spPr>
            <a:xfrm>
              <a:off x="8076312" y="2836192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>
                  <a:solidFill>
                    <a:srgbClr val="000000"/>
                  </a:solidFill>
                </a:rPr>
                <a:t>Legenda</a:t>
              </a:r>
            </a:p>
          </p:txBody>
        </p:sp>
        <p:sp>
          <p:nvSpPr>
            <p:cNvPr id="211" name="Legend5" hidden="1">
              <a:extLst>
                <a:ext uri="{FF2B5EF4-FFF2-40B4-BE49-F238E27FC236}">
                  <a16:creationId xmlns:a16="http://schemas.microsoft.com/office/drawing/2014/main" id="{5FC87AA7-FE43-49D4-819A-C0A7F3A9270B}"/>
                </a:ext>
              </a:extLst>
            </p:cNvPr>
            <p:cNvSpPr txBox="1"/>
            <p:nvPr/>
          </p:nvSpPr>
          <p:spPr>
            <a:xfrm>
              <a:off x="8076312" y="3211653"/>
              <a:ext cx="703184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>
                <a:spcAft>
                  <a:spcPts val="450"/>
                </a:spcAft>
              </a:pPr>
              <a:r>
                <a:rPr lang="cs-CZ" sz="1050" dirty="0">
                  <a:solidFill>
                    <a:srgbClr val="000000"/>
                  </a:solidFill>
                </a:rPr>
                <a:t>Legenda</a:t>
              </a:r>
            </a:p>
          </p:txBody>
        </p:sp>
        <p:grpSp>
          <p:nvGrpSpPr>
            <p:cNvPr id="212" name="MoonLegend1" hidden="1">
              <a:extLst>
                <a:ext uri="{FF2B5EF4-FFF2-40B4-BE49-F238E27FC236}">
                  <a16:creationId xmlns:a16="http://schemas.microsoft.com/office/drawing/2014/main" id="{00E08FA6-D853-4E85-B0A3-3DCBB0D7AECC}"/>
                </a:ext>
              </a:extLst>
            </p:cNvPr>
            <p:cNvGrpSpPr>
              <a:grpSpLocks noChangeAspect="1"/>
            </p:cNvGrpSpPr>
            <p:nvPr>
              <p:custDataLst>
                <p:tags r:id="rId25"/>
              </p:custDataLst>
            </p:nvPr>
          </p:nvGrpSpPr>
          <p:grpSpPr>
            <a:xfrm>
              <a:off x="7723680" y="1702457"/>
              <a:ext cx="228600" cy="228600"/>
              <a:chOff x="762000" y="1270000"/>
              <a:chExt cx="254000" cy="254000"/>
            </a:xfrm>
          </p:grpSpPr>
          <p:sp>
            <p:nvSpPr>
              <p:cNvPr id="225" name="Oval 224" hidden="1">
                <a:extLst>
                  <a:ext uri="{FF2B5EF4-FFF2-40B4-BE49-F238E27FC236}">
                    <a16:creationId xmlns:a16="http://schemas.microsoft.com/office/drawing/2014/main" id="{4E0CB420-5FB9-4F8B-A0E9-F307A4879BBF}"/>
                  </a:ext>
                </a:extLst>
              </p:cNvPr>
              <p:cNvSpPr/>
              <p:nvPr>
                <p:custDataLst>
                  <p:tags r:id="rId38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chemeClr val="bg1"/>
              </a:solidFill>
              <a:ln w="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6" name="Arc 225" hidden="1">
                <a:extLst>
                  <a:ext uri="{FF2B5EF4-FFF2-40B4-BE49-F238E27FC236}">
                    <a16:creationId xmlns:a16="http://schemas.microsoft.com/office/drawing/2014/main" id="{9AE9903D-7FDE-4F7E-8137-0EDE980E210A}"/>
                  </a:ext>
                </a:extLst>
              </p:cNvPr>
              <p:cNvSpPr/>
              <p:nvPr>
                <p:custDataLst>
                  <p:tags r:id="rId39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3" name="MoonLegend2" hidden="1">
              <a:extLst>
                <a:ext uri="{FF2B5EF4-FFF2-40B4-BE49-F238E27FC236}">
                  <a16:creationId xmlns:a16="http://schemas.microsoft.com/office/drawing/2014/main" id="{62FCB38F-B46B-406D-863B-20A910D22328}"/>
                </a:ext>
              </a:extLst>
            </p:cNvPr>
            <p:cNvGrpSpPr>
              <a:grpSpLocks noChangeAspect="1"/>
            </p:cNvGrpSpPr>
            <p:nvPr>
              <p:custDataLst>
                <p:tags r:id="rId26"/>
              </p:custDataLst>
            </p:nvPr>
          </p:nvGrpSpPr>
          <p:grpSpPr>
            <a:xfrm>
              <a:off x="7723680" y="2078270"/>
              <a:ext cx="228600" cy="228600"/>
              <a:chOff x="762000" y="1270000"/>
              <a:chExt cx="254000" cy="254000"/>
            </a:xfrm>
          </p:grpSpPr>
          <p:sp>
            <p:nvSpPr>
              <p:cNvPr id="223" name="Oval 222" hidden="1">
                <a:extLst>
                  <a:ext uri="{FF2B5EF4-FFF2-40B4-BE49-F238E27FC236}">
                    <a16:creationId xmlns:a16="http://schemas.microsoft.com/office/drawing/2014/main" id="{44C814F0-3FAF-4D7C-88E8-D6BB889B2CBB}"/>
                  </a:ext>
                </a:extLst>
              </p:cNvPr>
              <p:cNvSpPr/>
              <p:nvPr>
                <p:custDataLst>
                  <p:tags r:id="rId36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chemeClr val="bg1"/>
              </a:solidFill>
              <a:ln w="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4" name="Arc 223" hidden="1">
                <a:extLst>
                  <a:ext uri="{FF2B5EF4-FFF2-40B4-BE49-F238E27FC236}">
                    <a16:creationId xmlns:a16="http://schemas.microsoft.com/office/drawing/2014/main" id="{C5CACF72-C30D-4082-BE19-F3BCD2012388}"/>
                  </a:ext>
                </a:extLst>
              </p:cNvPr>
              <p:cNvSpPr/>
              <p:nvPr>
                <p:custDataLst>
                  <p:tags r:id="rId37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4" name="MoonLegend3" hidden="1">
              <a:extLst>
                <a:ext uri="{FF2B5EF4-FFF2-40B4-BE49-F238E27FC236}">
                  <a16:creationId xmlns:a16="http://schemas.microsoft.com/office/drawing/2014/main" id="{060B1515-C7A9-4B73-9E3E-3F56CEB58812}"/>
                </a:ext>
              </a:extLst>
            </p:cNvPr>
            <p:cNvGrpSpPr>
              <a:grpSpLocks noChangeAspect="1"/>
            </p:cNvGrpSpPr>
            <p:nvPr>
              <p:custDataLst>
                <p:tags r:id="rId27"/>
              </p:custDataLst>
            </p:nvPr>
          </p:nvGrpSpPr>
          <p:grpSpPr>
            <a:xfrm>
              <a:off x="7723680" y="2454085"/>
              <a:ext cx="228600" cy="228600"/>
              <a:chOff x="762000" y="1270000"/>
              <a:chExt cx="254000" cy="254000"/>
            </a:xfrm>
          </p:grpSpPr>
          <p:sp>
            <p:nvSpPr>
              <p:cNvPr id="221" name="Oval 220" hidden="1">
                <a:extLst>
                  <a:ext uri="{FF2B5EF4-FFF2-40B4-BE49-F238E27FC236}">
                    <a16:creationId xmlns:a16="http://schemas.microsoft.com/office/drawing/2014/main" id="{EDB6976A-09B1-4707-B59C-3D28DC887587}"/>
                  </a:ext>
                </a:extLst>
              </p:cNvPr>
              <p:cNvSpPr/>
              <p:nvPr>
                <p:custDataLst>
                  <p:tags r:id="rId34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chemeClr val="bg1"/>
              </a:solidFill>
              <a:ln w="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2" name="Arc 221" hidden="1">
                <a:extLst>
                  <a:ext uri="{FF2B5EF4-FFF2-40B4-BE49-F238E27FC236}">
                    <a16:creationId xmlns:a16="http://schemas.microsoft.com/office/drawing/2014/main" id="{BD124AC2-F934-4AA1-8CE1-F41069F4C8A7}"/>
                  </a:ext>
                </a:extLst>
              </p:cNvPr>
              <p:cNvSpPr/>
              <p:nvPr>
                <p:custDataLst>
                  <p:tags r:id="rId35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" name="MoonLegend4" hidden="1">
              <a:extLst>
                <a:ext uri="{FF2B5EF4-FFF2-40B4-BE49-F238E27FC236}">
                  <a16:creationId xmlns:a16="http://schemas.microsoft.com/office/drawing/2014/main" id="{EEFAFEE6-71FA-4E8A-A634-6BBF2B45B21C}"/>
                </a:ext>
              </a:extLst>
            </p:cNvPr>
            <p:cNvGrpSpPr>
              <a:grpSpLocks noChangeAspect="1"/>
            </p:cNvGrpSpPr>
            <p:nvPr>
              <p:custDataLst>
                <p:tags r:id="rId28"/>
              </p:custDataLst>
            </p:nvPr>
          </p:nvGrpSpPr>
          <p:grpSpPr>
            <a:xfrm>
              <a:off x="7723680" y="2829900"/>
              <a:ext cx="228600" cy="228600"/>
              <a:chOff x="762000" y="1270000"/>
              <a:chExt cx="254000" cy="254000"/>
            </a:xfrm>
          </p:grpSpPr>
          <p:sp>
            <p:nvSpPr>
              <p:cNvPr id="219" name="Oval 218" hidden="1">
                <a:extLst>
                  <a:ext uri="{FF2B5EF4-FFF2-40B4-BE49-F238E27FC236}">
                    <a16:creationId xmlns:a16="http://schemas.microsoft.com/office/drawing/2014/main" id="{0686A2B5-9FFC-4060-81A5-6465DADCD1D5}"/>
                  </a:ext>
                </a:extLst>
              </p:cNvPr>
              <p:cNvSpPr/>
              <p:nvPr>
                <p:custDataLst>
                  <p:tags r:id="rId32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chemeClr val="bg1"/>
              </a:solidFill>
              <a:ln w="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Arc 219" hidden="1">
                <a:extLst>
                  <a:ext uri="{FF2B5EF4-FFF2-40B4-BE49-F238E27FC236}">
                    <a16:creationId xmlns:a16="http://schemas.microsoft.com/office/drawing/2014/main" id="{52140637-053D-4A3F-824F-AE56E8EC9F29}"/>
                  </a:ext>
                </a:extLst>
              </p:cNvPr>
              <p:cNvSpPr/>
              <p:nvPr>
                <p:custDataLst>
                  <p:tags r:id="rId33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" name="MoonLegend5" hidden="1">
              <a:extLst>
                <a:ext uri="{FF2B5EF4-FFF2-40B4-BE49-F238E27FC236}">
                  <a16:creationId xmlns:a16="http://schemas.microsoft.com/office/drawing/2014/main" id="{7019CD4B-9AA8-4043-941F-45D833AB98F9}"/>
                </a:ext>
              </a:extLst>
            </p:cNvPr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>
            <a:xfrm>
              <a:off x="7723680" y="3205716"/>
              <a:ext cx="228600" cy="228600"/>
              <a:chOff x="762000" y="1270000"/>
              <a:chExt cx="254000" cy="254000"/>
            </a:xfrm>
          </p:grpSpPr>
          <p:sp>
            <p:nvSpPr>
              <p:cNvPr id="217" name="Oval 216" hidden="1">
                <a:extLst>
                  <a:ext uri="{FF2B5EF4-FFF2-40B4-BE49-F238E27FC236}">
                    <a16:creationId xmlns:a16="http://schemas.microsoft.com/office/drawing/2014/main" id="{D97592BD-69F1-4609-83B3-6913A8BFD979}"/>
                  </a:ext>
                </a:extLst>
              </p:cNvPr>
              <p:cNvSpPr/>
              <p:nvPr>
                <p:custDataLst>
                  <p:tags r:id="rId30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cs-CZ" sz="10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Arc 217" hidden="1">
                <a:extLst>
                  <a:ext uri="{FF2B5EF4-FFF2-40B4-BE49-F238E27FC236}">
                    <a16:creationId xmlns:a16="http://schemas.microsoft.com/office/drawing/2014/main" id="{0CAA7B64-4762-4B9D-8138-7CBAC693C11F}"/>
                  </a:ext>
                </a:extLst>
              </p:cNvPr>
              <p:cNvSpPr/>
              <p:nvPr>
                <p:custDataLst>
                  <p:tags r:id="rId31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endParaRPr lang="cs-CZ" sz="1050" baseline="3000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" name="SlideLogoText" hidden="1">
            <a:extLst>
              <a:ext uri="{FF2B5EF4-FFF2-40B4-BE49-F238E27FC236}">
                <a16:creationId xmlns:a16="http://schemas.microsoft.com/office/drawing/2014/main" id="{911C7B94-2309-4493-8B17-3CB8BA516410}"/>
              </a:ext>
            </a:extLst>
          </p:cNvPr>
          <p:cNvSpPr txBox="1"/>
          <p:nvPr userDrawn="1"/>
        </p:nvSpPr>
        <p:spPr>
          <a:xfrm>
            <a:off x="7710897" y="4961409"/>
            <a:ext cx="942566" cy="115416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225"/>
              </a:spcBef>
              <a:spcAft>
                <a:spcPts val="225"/>
              </a:spcAft>
            </a:pPr>
            <a:r>
              <a:rPr lang="cs-CZ" sz="750">
                <a:solidFill>
                  <a:srgbClr val="000000"/>
                </a:solidFill>
              </a:rPr>
              <a:t>McKinsey &amp; Company</a:t>
            </a:r>
            <a:endParaRPr lang="cs-CZ" sz="7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2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lang="cs-CZ" sz="1875" b="1" kern="1200" spc="0" baseline="0" dirty="0">
          <a:ln w="6350" cap="flat">
            <a:noFill/>
            <a:miter lim="800000"/>
          </a:ln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225"/>
        </a:spcBef>
        <a:spcAft>
          <a:spcPts val="225"/>
        </a:spcAft>
        <a:buClr>
          <a:schemeClr val="tx1"/>
        </a:buClr>
        <a:buSzPct val="100000"/>
        <a:buFont typeface="Segoe UI" panose="020B0502040204020203" pitchFamily="34" charset="0"/>
        <a:buChar char="​"/>
        <a:defRPr lang="en-US" sz="1200" kern="1200" dirty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1714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Clr>
          <a:schemeClr val="tx1"/>
        </a:buClr>
        <a:buSzPct val="110000"/>
        <a:buFont typeface="Wingdings" panose="05000000000000000000" pitchFamily="2" charset="2"/>
        <a:buChar char="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329184" indent="-157734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Clr>
          <a:schemeClr val="tx1"/>
        </a:buClr>
        <a:buSzPct val="110000"/>
        <a:buFont typeface="Arial" panose="020B0604020202020204" pitchFamily="34" charset="0"/>
        <a:buChar char="‒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445770" indent="-116586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Clr>
          <a:schemeClr val="tx1"/>
        </a:buClr>
        <a:buSzPct val="100000"/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610362" indent="-109728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Clr>
          <a:schemeClr val="tx1"/>
        </a:buClr>
        <a:buSzPct val="100000"/>
        <a:buFont typeface="Arial" panose="020B0604020202020204" pitchFamily="34" charset="0"/>
        <a:buChar char="̶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814388" indent="-128588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SzPct val="100000"/>
        <a:buFont typeface="Arial" panose="020B0604020202020204" pitchFamily="34" charset="0"/>
        <a:buChar char="▫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6pPr>
      <a:lvl7pPr marL="814388" indent="-128588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SzPct val="100000"/>
        <a:buFont typeface="Arial" panose="020B0604020202020204" pitchFamily="34" charset="0"/>
        <a:buChar char="▫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7pPr>
      <a:lvl8pPr marL="814388" indent="-128588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SzPct val="100000"/>
        <a:buFont typeface="Arial" panose="020B0604020202020204" pitchFamily="34" charset="0"/>
        <a:buChar char="▫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8pPr>
      <a:lvl9pPr marL="814388" indent="-128588" algn="l" defTabSz="685800" rtl="0" eaLnBrk="1" latinLnBrk="0" hangingPunct="1">
        <a:lnSpc>
          <a:spcPct val="100000"/>
        </a:lnSpc>
        <a:spcBef>
          <a:spcPts val="0"/>
        </a:spcBef>
        <a:spcAft>
          <a:spcPts val="225"/>
        </a:spcAft>
        <a:buSzPct val="100000"/>
        <a:buFont typeface="Arial" panose="020B0604020202020204" pitchFamily="34" charset="0"/>
        <a:buChar char="▫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5ACBF0"/>
          </p15:clr>
        </p15:guide>
        <p15:guide id="2" orient="horz" pos="3912">
          <p15:clr>
            <a:srgbClr val="5ACBF0"/>
          </p15:clr>
        </p15:guide>
        <p15:guide id="3" orient="horz" pos="1075">
          <p15:clr>
            <a:srgbClr val="F26B43"/>
          </p15:clr>
        </p15:guide>
        <p15:guide id="4" pos="7329">
          <p15:clr>
            <a:srgbClr val="F26B43"/>
          </p15:clr>
        </p15:guide>
        <p15:guide id="5" pos="345">
          <p15:clr>
            <a:srgbClr val="F26B43"/>
          </p15:clr>
        </p15:guide>
        <p15:guide id="6" orient="horz" pos="406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40.xml"/><Relationship Id="rId2" Type="http://schemas.openxmlformats.org/officeDocument/2006/relationships/tags" Target="../tags/tag239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5.bin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4.bin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63538" y="356639"/>
            <a:ext cx="8418512" cy="1231106"/>
          </a:xfrm>
        </p:spPr>
        <p:txBody>
          <a:bodyPr/>
          <a:lstStyle/>
          <a:p>
            <a:r>
              <a:rPr lang="cs-CZ" b="0" dirty="0"/>
              <a:t>Národní plán obnovy</a:t>
            </a:r>
            <a:br>
              <a:rPr lang="cs-CZ" b="0" dirty="0"/>
            </a:br>
            <a:r>
              <a:rPr lang="cs-CZ" sz="2000" b="0" dirty="0">
                <a:solidFill>
                  <a:srgbClr val="FFFFFF"/>
                </a:solidFill>
              </a:rPr>
              <a:t>Představení, současný stav a další postup prací</a:t>
            </a:r>
            <a:br>
              <a:rPr lang="cs-CZ" b="0" dirty="0"/>
            </a:br>
            <a:endParaRPr lang="cs-CZ" sz="2000" b="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34706" y="1784560"/>
            <a:ext cx="8418512" cy="1350000"/>
          </a:xfrm>
        </p:spPr>
        <p:txBody>
          <a:bodyPr/>
          <a:lstStyle/>
          <a:p>
            <a:endParaRPr lang="cs-CZ" sz="2400" dirty="0"/>
          </a:p>
          <a:p>
            <a:r>
              <a:rPr lang="cs-CZ" sz="2400" dirty="0"/>
              <a:t>Jednání tripartity 14. 12. 2020</a:t>
            </a:r>
          </a:p>
        </p:txBody>
      </p:sp>
    </p:spTree>
    <p:extLst>
      <p:ext uri="{BB962C8B-B14F-4D97-AF65-F5344CB8AC3E}">
        <p14:creationId xmlns:p14="http://schemas.microsoft.com/office/powerpoint/2010/main" val="890109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011A52D8-AD04-4440-9605-B85101D031C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6" name="think-cell Slide" r:id="rId5" imgW="395" imgH="394" progId="TCLayout.ActiveDocument.1">
                  <p:embed/>
                </p:oleObj>
              </mc:Choice>
              <mc:Fallback>
                <p:oleObj name="think-cell Slide" r:id="rId5" imgW="395" imgH="39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D28EFC1D-5B07-4081-9174-7A19BFB3C7F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cs-CZ" sz="2400" b="1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0381961-D51C-4930-A6B0-A0668AE94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744" y="261680"/>
            <a:ext cx="8418512" cy="369332"/>
          </a:xfrm>
        </p:spPr>
        <p:txBody>
          <a:bodyPr/>
          <a:lstStyle/>
          <a:p>
            <a:r>
              <a:rPr lang="cs-CZ" dirty="0"/>
              <a:t>Harmonogram pravidelných setkání se stakeholdery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761C6DC8-9137-41C2-9313-1A14F95300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507367"/>
              </p:ext>
            </p:extLst>
          </p:nvPr>
        </p:nvGraphicFramePr>
        <p:xfrm>
          <a:off x="362744" y="826314"/>
          <a:ext cx="8418512" cy="2445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7842">
                  <a:extLst>
                    <a:ext uri="{9D8B030D-6E8A-4147-A177-3AD203B41FA5}">
                      <a16:colId xmlns:a16="http://schemas.microsoft.com/office/drawing/2014/main" val="2051754076"/>
                    </a:ext>
                  </a:extLst>
                </a:gridCol>
                <a:gridCol w="1531088">
                  <a:extLst>
                    <a:ext uri="{9D8B030D-6E8A-4147-A177-3AD203B41FA5}">
                      <a16:colId xmlns:a16="http://schemas.microsoft.com/office/drawing/2014/main" val="1285811035"/>
                    </a:ext>
                  </a:extLst>
                </a:gridCol>
                <a:gridCol w="2814084">
                  <a:extLst>
                    <a:ext uri="{9D8B030D-6E8A-4147-A177-3AD203B41FA5}">
                      <a16:colId xmlns:a16="http://schemas.microsoft.com/office/drawing/2014/main" val="386222630"/>
                    </a:ext>
                  </a:extLst>
                </a:gridCol>
                <a:gridCol w="3025498">
                  <a:extLst>
                    <a:ext uri="{9D8B030D-6E8A-4147-A177-3AD203B41FA5}">
                      <a16:colId xmlns:a16="http://schemas.microsoft.com/office/drawing/2014/main" val="11578525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</a:rPr>
                        <a:t>Den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Čas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</a:rPr>
                        <a:t>Téma setkání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Vlastníci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5144861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b="1" noProof="0" dirty="0">
                          <a:solidFill>
                            <a:srgbClr val="004B8D"/>
                          </a:solidFill>
                          <a:effectLst/>
                        </a:rPr>
                        <a:t>Čtvrtek  12.11.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cs-CZ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b="1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9:00 – 11.00</a:t>
                      </a:r>
                      <a:endParaRPr lang="en-US" sz="1100" b="1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kern="1200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Fyzická infrastruktura a zelená tranzice</a:t>
                      </a:r>
                      <a:endParaRPr lang="en-US" sz="1100" kern="12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cs-CZ" sz="1100" kern="1200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MD, MPO, MŽP, MZE, MF</a:t>
                      </a:r>
                      <a:endParaRPr lang="en-US" sz="1100" kern="12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7647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b="1" u="none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Čtvrtek 19.11.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cs-CZ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 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u="none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b="1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9:00 – 11.00</a:t>
                      </a:r>
                      <a:endParaRPr lang="en-US" sz="1100" b="1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Digitální transformace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MV, MPO, MK, MMR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4085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b="1" u="none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Čtvrtek 26.11.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cs-CZ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 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u="none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b="1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9:00 – 11.00</a:t>
                      </a:r>
                      <a:endParaRPr lang="en-US" sz="1100" b="1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Vzdělávání a trh práce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MŠMT, MPSV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5917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b="1" u="none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Čtvrtek 3.12.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cs-CZ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   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u="none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b="1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9:00 – 11.00</a:t>
                      </a:r>
                      <a:endParaRPr lang="en-US" sz="1100" b="1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US" sz="1100" b="1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Instituce a regulace a podpora podnikání v reakci na COVID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cs-CZ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MMR, MSP, MV, MF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60791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b="1" u="none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Čtvrtek 10.12.</a:t>
                      </a:r>
                      <a:endParaRPr lang="en-US" sz="1100" b="1" u="none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b="1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9:00 – 11.00</a:t>
                      </a:r>
                      <a:endParaRPr lang="en-US" sz="1100" b="1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Výzkum, vývoj a inovace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Zdraví a odolnost obyvatelstva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MŠMT, MPO, MZ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90691"/>
                  </a:ext>
                </a:extLst>
              </a:tr>
            </a:tbl>
          </a:graphicData>
        </a:graphic>
      </p:graphicFrame>
      <p:sp>
        <p:nvSpPr>
          <p:cNvPr id="5" name="Nadpis 1">
            <a:extLst>
              <a:ext uri="{FF2B5EF4-FFF2-40B4-BE49-F238E27FC236}">
                <a16:creationId xmlns:a16="http://schemas.microsoft.com/office/drawing/2014/main" id="{F18CB882-8638-481A-A32C-84A1D3B3326A}"/>
              </a:ext>
            </a:extLst>
          </p:cNvPr>
          <p:cNvSpPr txBox="1">
            <a:spLocks/>
          </p:cNvSpPr>
          <p:nvPr/>
        </p:nvSpPr>
        <p:spPr>
          <a:xfrm>
            <a:off x="362745" y="607621"/>
            <a:ext cx="8418512" cy="21544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4B8D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1400" b="0" dirty="0"/>
          </a:p>
        </p:txBody>
      </p:sp>
    </p:spTree>
    <p:extLst>
      <p:ext uri="{BB962C8B-B14F-4D97-AF65-F5344CB8AC3E}">
        <p14:creationId xmlns:p14="http://schemas.microsoft.com/office/powerpoint/2010/main" val="2690257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oživení a odolnosti v EU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cs-CZ" sz="1300" dirty="0"/>
              <a:t>Na červencovém zasedání EU byl přijat balíček ozdravných opatření a rozpočet na období 2021–2027 s cílem pomoci zemím EU zotavit se z následků pandemie a podpořit investice do ekologické a digitální transformace. </a:t>
            </a:r>
          </a:p>
          <a:p>
            <a:pPr algn="just"/>
            <a:endParaRPr lang="cs-CZ" sz="1300" dirty="0"/>
          </a:p>
          <a:p>
            <a:pPr algn="just"/>
            <a:r>
              <a:rPr lang="cs-CZ" sz="1300" dirty="0"/>
              <a:t>Komplexní balíček v celkové výši 1,8 bilionu eur se skládá z:</a:t>
            </a:r>
          </a:p>
          <a:p>
            <a:pPr lvl="1" algn="just"/>
            <a:r>
              <a:rPr lang="cs-CZ" sz="1300" dirty="0"/>
              <a:t>víceletého finančního rámce (VFR) </a:t>
            </a:r>
          </a:p>
          <a:p>
            <a:pPr lvl="1" algn="just"/>
            <a:r>
              <a:rPr lang="cs-CZ" sz="1300" dirty="0"/>
              <a:t>mimořádného fondu na podporu hospodářského oživení v rámci nástroje </a:t>
            </a:r>
            <a:r>
              <a:rPr lang="cs-CZ" sz="1300" dirty="0" err="1"/>
              <a:t>Next</a:t>
            </a:r>
            <a:r>
              <a:rPr lang="cs-CZ" sz="1300" dirty="0"/>
              <a:t> </a:t>
            </a:r>
            <a:r>
              <a:rPr lang="cs-CZ" sz="1300" dirty="0" err="1"/>
              <a:t>Generation</a:t>
            </a:r>
            <a:r>
              <a:rPr lang="cs-CZ" sz="1300" dirty="0"/>
              <a:t> EU (NGEU). </a:t>
            </a:r>
          </a:p>
          <a:p>
            <a:pPr lvl="1" algn="just"/>
            <a:endParaRPr lang="cs-CZ" sz="1300" dirty="0"/>
          </a:p>
          <a:p>
            <a:pPr algn="just"/>
            <a:r>
              <a:rPr lang="cs-CZ" sz="1300" dirty="0"/>
              <a:t>Celkový rozpočet NGEU činí 750 miliard eur, z toho 390 miliard eur bude rozděleno ve formě grantů a 360 miliard eur ve formě půjček. </a:t>
            </a:r>
          </a:p>
          <a:p>
            <a:pPr algn="just"/>
            <a:endParaRPr lang="cs-CZ" sz="1300" dirty="0"/>
          </a:p>
          <a:p>
            <a:pPr algn="just"/>
            <a:r>
              <a:rPr lang="cs-CZ" sz="1300" dirty="0"/>
              <a:t>Částky v rámci NGEU budou přiděleny na celkem sedm programů: </a:t>
            </a:r>
          </a:p>
          <a:p>
            <a:pPr lvl="1" algn="just"/>
            <a:r>
              <a:rPr lang="cs-CZ" sz="1300" dirty="0" err="1"/>
              <a:t>Facilita</a:t>
            </a:r>
            <a:r>
              <a:rPr lang="cs-CZ" sz="1300" dirty="0"/>
              <a:t> na podporu oživení a odolnosti (</a:t>
            </a:r>
            <a:r>
              <a:rPr lang="cs-CZ" sz="1300" dirty="0" err="1"/>
              <a:t>Recovery</a:t>
            </a:r>
            <a:r>
              <a:rPr lang="cs-CZ" sz="1300" dirty="0"/>
              <a:t> and </a:t>
            </a:r>
            <a:r>
              <a:rPr lang="cs-CZ" sz="1300" dirty="0" err="1"/>
              <a:t>Resilience</a:t>
            </a:r>
            <a:r>
              <a:rPr lang="cs-CZ" sz="1300" dirty="0"/>
              <a:t> </a:t>
            </a:r>
            <a:r>
              <a:rPr lang="cs-CZ" sz="1300" dirty="0" err="1"/>
              <a:t>Facility</a:t>
            </a:r>
            <a:r>
              <a:rPr lang="cs-CZ" sz="1300" dirty="0"/>
              <a:t> – RRF, 312,5 miliard eur v grantech) </a:t>
            </a:r>
          </a:p>
          <a:p>
            <a:pPr lvl="1" algn="just"/>
            <a:r>
              <a:rPr lang="cs-CZ" sz="1300" dirty="0"/>
              <a:t>Horizont Evropa </a:t>
            </a:r>
          </a:p>
          <a:p>
            <a:pPr lvl="1" algn="just"/>
            <a:r>
              <a:rPr lang="cs-CZ" sz="1300" dirty="0" err="1"/>
              <a:t>InvestEU</a:t>
            </a:r>
            <a:r>
              <a:rPr lang="cs-CZ" sz="1300" dirty="0"/>
              <a:t> </a:t>
            </a:r>
          </a:p>
          <a:p>
            <a:pPr lvl="1" algn="just"/>
            <a:r>
              <a:rPr lang="cs-CZ" sz="1300" dirty="0"/>
              <a:t>Program rozvoje venkova </a:t>
            </a:r>
          </a:p>
          <a:p>
            <a:pPr lvl="1" algn="just"/>
            <a:r>
              <a:rPr lang="cs-CZ" sz="1300" dirty="0"/>
              <a:t>Fond pro spravedlivou transformaci </a:t>
            </a:r>
          </a:p>
          <a:p>
            <a:pPr lvl="1" algn="just"/>
            <a:r>
              <a:rPr lang="cs-CZ" sz="1300" dirty="0" err="1"/>
              <a:t>ReactEU</a:t>
            </a:r>
            <a:r>
              <a:rPr lang="cs-CZ" sz="1300" dirty="0"/>
              <a:t>  </a:t>
            </a:r>
          </a:p>
          <a:p>
            <a:pPr lvl="1" algn="just"/>
            <a:r>
              <a:rPr lang="cs-CZ" sz="1300" dirty="0" err="1"/>
              <a:t>RescEU</a:t>
            </a:r>
            <a:r>
              <a:rPr lang="cs-CZ" sz="1300" dirty="0"/>
              <a:t>.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3850" y="3037371"/>
            <a:ext cx="2108200" cy="114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637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Facilita</a:t>
            </a:r>
            <a:r>
              <a:rPr lang="cs-CZ" dirty="0"/>
              <a:t> na podporu oživení a odolnosti (RRF)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62744" y="869950"/>
            <a:ext cx="8418512" cy="3708399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sz="1200" dirty="0"/>
              <a:t>Členské státy mohou o podporu z RRF žádat Evropskou komisi předkládáním národních plánů na podporu oživení a odolnosti jako součásti tzv. evropského semestru (každoročního cyklu koordinace hospodářských a sociálních politik). </a:t>
            </a:r>
          </a:p>
          <a:p>
            <a:pPr algn="just"/>
            <a:r>
              <a:rPr lang="cs-CZ" sz="1200" dirty="0"/>
              <a:t>Plán bude připraven na celé tři roky, kdy je RRF možné </a:t>
            </a:r>
            <a:r>
              <a:rPr lang="cs-CZ" sz="1200" dirty="0" err="1"/>
              <a:t>závazkovat</a:t>
            </a:r>
            <a:r>
              <a:rPr lang="cs-CZ" sz="1200" dirty="0"/>
              <a:t> (2021–2023). </a:t>
            </a:r>
          </a:p>
          <a:p>
            <a:pPr algn="just"/>
            <a:r>
              <a:rPr lang="cs-CZ" sz="1200" dirty="0"/>
              <a:t>Revidován bude v roce 2022, kdy bude známa alokace na poslední, třetí rok (pro kterou bude platit jiný alokační klíč). </a:t>
            </a:r>
          </a:p>
          <a:p>
            <a:pPr algn="just"/>
            <a:endParaRPr lang="cs-CZ" sz="1200" dirty="0"/>
          </a:p>
          <a:p>
            <a:pPr algn="just"/>
            <a:r>
              <a:rPr lang="cs-CZ" sz="1200" b="1" dirty="0"/>
              <a:t>Reformy a investice plánu musí:</a:t>
            </a:r>
          </a:p>
          <a:p>
            <a:pPr lvl="1" algn="just"/>
            <a:r>
              <a:rPr lang="cs-CZ" sz="1200" dirty="0"/>
              <a:t>Reflektovat specifická doporučení Rady pro danou zemi přijímaná v rámci evropského semestru (tzv. Country </a:t>
            </a:r>
            <a:r>
              <a:rPr lang="cs-CZ" sz="1200" dirty="0" err="1"/>
              <a:t>Specific</a:t>
            </a:r>
            <a:r>
              <a:rPr lang="cs-CZ" sz="1200" dirty="0"/>
              <a:t> </a:t>
            </a:r>
            <a:r>
              <a:rPr lang="cs-CZ" sz="1200" dirty="0" err="1"/>
              <a:t>Recommendations</a:t>
            </a:r>
            <a:r>
              <a:rPr lang="cs-CZ" sz="1200" dirty="0"/>
              <a:t> – CSR), a to jak pro rok 2020, tak 2019. </a:t>
            </a:r>
          </a:p>
          <a:p>
            <a:pPr lvl="1" algn="just"/>
            <a:r>
              <a:rPr lang="cs-CZ" sz="1200" dirty="0"/>
              <a:t>Přispívat k posílení potenciálu růstu a tvorby pracovních míst i ekonomické a sociální odolnosti.</a:t>
            </a:r>
          </a:p>
          <a:p>
            <a:pPr lvl="1" algn="just"/>
            <a:r>
              <a:rPr lang="cs-CZ" sz="1200" dirty="0"/>
              <a:t>Přispívat k digitální i zelené transformaci.</a:t>
            </a:r>
          </a:p>
          <a:p>
            <a:pPr lvl="1" algn="just"/>
            <a:r>
              <a:rPr lang="cs-CZ" sz="1200" dirty="0"/>
              <a:t>Mít trvalý dopad.</a:t>
            </a:r>
          </a:p>
          <a:p>
            <a:pPr lvl="1" algn="just"/>
            <a:r>
              <a:rPr lang="cs-CZ" sz="1200" dirty="0"/>
              <a:t>Být vzájemně koherentní. </a:t>
            </a:r>
          </a:p>
          <a:p>
            <a:pPr marL="360362" lvl="1" indent="0" algn="just">
              <a:buNone/>
            </a:pPr>
            <a:endParaRPr lang="cs-CZ" sz="1200" dirty="0"/>
          </a:p>
          <a:p>
            <a:pPr algn="just"/>
            <a:r>
              <a:rPr lang="cs-CZ" sz="1200" b="1" dirty="0"/>
              <a:t>Jednou z hlavních oblastí čerpání prostředků mají být projekty v oblasti klimatu </a:t>
            </a:r>
            <a:r>
              <a:rPr lang="cs-CZ" sz="1200" dirty="0"/>
              <a:t>(až 37 % celkových výdajů). To má přispět k dosažení klimatické neutrality EU do roku 2050, což je součástí Zelené dohody pro Evropu (</a:t>
            </a:r>
            <a:r>
              <a:rPr lang="cs-CZ" sz="1200" dirty="0" err="1"/>
              <a:t>European</a:t>
            </a:r>
            <a:r>
              <a:rPr lang="cs-CZ" sz="1200" dirty="0"/>
              <a:t> Green </a:t>
            </a:r>
            <a:r>
              <a:rPr lang="cs-CZ" sz="1200" dirty="0" err="1"/>
              <a:t>Deal</a:t>
            </a:r>
            <a:r>
              <a:rPr lang="cs-CZ" sz="1200" dirty="0"/>
              <a:t>) a je v souladu s cíli EU v oblasti klimatu do roku 2030 a Pařížskou dohodou. Dále platí, že národní plány členských států musí být v souladu s </a:t>
            </a:r>
            <a:r>
              <a:rPr lang="cs-CZ" sz="1200" b="1" dirty="0"/>
              <a:t>obecným principem „významně neškodit“ </a:t>
            </a:r>
            <a:r>
              <a:rPr lang="cs-CZ" sz="1200" dirty="0"/>
              <a:t>životnímu prostředí</a:t>
            </a:r>
            <a:r>
              <a:rPr lang="cs-CZ" sz="1200" b="1" dirty="0"/>
              <a:t> </a:t>
            </a:r>
            <a:r>
              <a:rPr lang="cs-CZ" sz="1200" dirty="0"/>
              <a:t>(„</a:t>
            </a:r>
            <a:r>
              <a:rPr lang="cs-CZ" sz="1200" i="1" dirty="0"/>
              <a:t>do no </a:t>
            </a:r>
            <a:r>
              <a:rPr lang="cs-CZ" sz="1200" i="1" dirty="0" err="1"/>
              <a:t>significant</a:t>
            </a:r>
            <a:r>
              <a:rPr lang="cs-CZ" sz="1200" i="1" dirty="0"/>
              <a:t> </a:t>
            </a:r>
            <a:r>
              <a:rPr lang="cs-CZ" sz="1200" i="1" dirty="0" err="1"/>
              <a:t>harm</a:t>
            </a:r>
            <a:r>
              <a:rPr lang="cs-CZ" sz="1200" dirty="0"/>
              <a:t> </a:t>
            </a:r>
            <a:r>
              <a:rPr lang="cs-CZ" sz="1200" dirty="0" err="1"/>
              <a:t>principle</a:t>
            </a:r>
            <a:r>
              <a:rPr lang="cs-CZ" sz="1200" dirty="0"/>
              <a:t>“) dle tzv.</a:t>
            </a:r>
            <a:r>
              <a:rPr lang="cs-CZ" sz="1200" b="1" dirty="0"/>
              <a:t> taxonomie EU.</a:t>
            </a:r>
          </a:p>
          <a:p>
            <a:pPr algn="just"/>
            <a:r>
              <a:rPr lang="cs-CZ" sz="1200" b="1" dirty="0"/>
              <a:t>Další klíčovou oblastí je digitální transformace ekonomik</a:t>
            </a:r>
            <a:r>
              <a:rPr lang="cs-CZ" sz="1200" dirty="0"/>
              <a:t>, která má přispět k růstu přidané hodnoty a vyšší konkurenceschopnosti států EU.</a:t>
            </a:r>
          </a:p>
          <a:p>
            <a:pPr lvl="1" algn="just"/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716441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Facilita</a:t>
            </a:r>
            <a:r>
              <a:rPr lang="cs-CZ" dirty="0"/>
              <a:t> na podporu oživení a odolnosti (RRF)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62744" y="863601"/>
            <a:ext cx="8418512" cy="3530600"/>
          </a:xfrm>
        </p:spPr>
        <p:txBody>
          <a:bodyPr>
            <a:normAutofit/>
          </a:bodyPr>
          <a:lstStyle/>
          <a:p>
            <a:pPr lvl="0" fontAlgn="base"/>
            <a:r>
              <a:rPr lang="cs-CZ" sz="1200" b="1" dirty="0"/>
              <a:t>Plány se musí rovněž zásadně dotknout sedmi evropských vlajkových iniciativ:</a:t>
            </a:r>
          </a:p>
          <a:p>
            <a:pPr lvl="1" fontAlgn="base"/>
            <a:r>
              <a:rPr lang="cs-CZ" sz="1200" dirty="0"/>
              <a:t>Nabírání na síle </a:t>
            </a:r>
            <a:r>
              <a:rPr lang="cs-CZ" sz="1200" i="1" dirty="0"/>
              <a:t>(</a:t>
            </a:r>
            <a:r>
              <a:rPr lang="cs-CZ" sz="1200" i="1" dirty="0" err="1"/>
              <a:t>Power</a:t>
            </a:r>
            <a:r>
              <a:rPr lang="cs-CZ" sz="1200" i="1" dirty="0"/>
              <a:t> Up)</a:t>
            </a:r>
            <a:r>
              <a:rPr lang="cs-CZ" sz="1200" dirty="0"/>
              <a:t> – budování a integrace kapacit obnovitelné energie;</a:t>
            </a:r>
          </a:p>
          <a:p>
            <a:pPr lvl="1" fontAlgn="base"/>
            <a:r>
              <a:rPr lang="cs-CZ" sz="1200" dirty="0"/>
              <a:t>Renovace </a:t>
            </a:r>
            <a:r>
              <a:rPr lang="cs-CZ" sz="1200" i="1" dirty="0"/>
              <a:t>(</a:t>
            </a:r>
            <a:r>
              <a:rPr lang="cs-CZ" sz="1200" i="1" dirty="0" err="1"/>
              <a:t>Renovate</a:t>
            </a:r>
            <a:r>
              <a:rPr lang="cs-CZ" sz="1200" i="1" dirty="0"/>
              <a:t>) </a:t>
            </a:r>
            <a:r>
              <a:rPr lang="cs-CZ" sz="1200" dirty="0"/>
              <a:t>– zlepšení energetické účinnosti budov;</a:t>
            </a:r>
          </a:p>
          <a:p>
            <a:pPr lvl="1" fontAlgn="base"/>
            <a:r>
              <a:rPr lang="cs-CZ" sz="1200" dirty="0"/>
              <a:t>Dobíjení a doplňování paliva </a:t>
            </a:r>
            <a:r>
              <a:rPr lang="cs-CZ" sz="1200" i="1" dirty="0"/>
              <a:t>(</a:t>
            </a:r>
            <a:r>
              <a:rPr lang="cs-CZ" sz="1200" i="1" dirty="0" err="1"/>
              <a:t>Recharge</a:t>
            </a:r>
            <a:r>
              <a:rPr lang="cs-CZ" sz="1200" i="1" dirty="0"/>
              <a:t> and </a:t>
            </a:r>
            <a:r>
              <a:rPr lang="cs-CZ" sz="1200" i="1" dirty="0" err="1"/>
              <a:t>Refuel</a:t>
            </a:r>
            <a:r>
              <a:rPr lang="cs-CZ" sz="1200" i="1" dirty="0"/>
              <a:t>) </a:t>
            </a:r>
            <a:r>
              <a:rPr lang="cs-CZ" sz="1200" dirty="0"/>
              <a:t>– urychlení rozvoje čisté mobility;</a:t>
            </a:r>
          </a:p>
          <a:p>
            <a:pPr lvl="1" fontAlgn="base"/>
            <a:r>
              <a:rPr lang="cs-CZ" sz="1200" dirty="0"/>
              <a:t>Připojení </a:t>
            </a:r>
            <a:r>
              <a:rPr lang="cs-CZ" sz="1200" i="1" dirty="0"/>
              <a:t>(</a:t>
            </a:r>
            <a:r>
              <a:rPr lang="cs-CZ" sz="1200" i="1" dirty="0" err="1"/>
              <a:t>Connect</a:t>
            </a:r>
            <a:r>
              <a:rPr lang="cs-CZ" sz="1200" i="1" dirty="0"/>
              <a:t>) </a:t>
            </a:r>
            <a:r>
              <a:rPr lang="cs-CZ" sz="1200" dirty="0"/>
              <a:t>– budování vysokorychlostního internetu;</a:t>
            </a:r>
          </a:p>
          <a:p>
            <a:pPr lvl="1" fontAlgn="base"/>
            <a:r>
              <a:rPr lang="cs-CZ" sz="1200" dirty="0"/>
              <a:t>Modernizovat </a:t>
            </a:r>
            <a:r>
              <a:rPr lang="cs-CZ" sz="1200" i="1" dirty="0"/>
              <a:t>(</a:t>
            </a:r>
            <a:r>
              <a:rPr lang="cs-CZ" sz="1200" i="1" dirty="0" err="1"/>
              <a:t>Modernise</a:t>
            </a:r>
            <a:r>
              <a:rPr lang="cs-CZ" sz="1200" i="1" dirty="0"/>
              <a:t>) </a:t>
            </a:r>
            <a:r>
              <a:rPr lang="cs-CZ" sz="1200" dirty="0"/>
              <a:t>– EU-ID a modernizace klíčových digitálních veřejných služeb;</a:t>
            </a:r>
          </a:p>
          <a:p>
            <a:pPr lvl="1" fontAlgn="base"/>
            <a:r>
              <a:rPr lang="cs-CZ" sz="1200" dirty="0"/>
              <a:t>Rozšíření </a:t>
            </a:r>
            <a:r>
              <a:rPr lang="cs-CZ" sz="1200" i="1" dirty="0"/>
              <a:t>(</a:t>
            </a:r>
            <a:r>
              <a:rPr lang="cs-CZ" sz="1200" i="1" dirty="0" err="1"/>
              <a:t>Scale</a:t>
            </a:r>
            <a:r>
              <a:rPr lang="cs-CZ" sz="1200" i="1" dirty="0"/>
              <a:t>-up) </a:t>
            </a:r>
            <a:r>
              <a:rPr lang="cs-CZ" sz="1200" dirty="0"/>
              <a:t>– vytváření evropského průmyslového </a:t>
            </a:r>
            <a:r>
              <a:rPr lang="cs-CZ" sz="1200" dirty="0" err="1"/>
              <a:t>cloudu</a:t>
            </a:r>
            <a:r>
              <a:rPr lang="cs-CZ" sz="1200" dirty="0"/>
              <a:t> – digitální transformace</a:t>
            </a:r>
            <a:r>
              <a:rPr lang="cs-CZ" sz="1200" b="1" dirty="0"/>
              <a:t> </a:t>
            </a:r>
            <a:r>
              <a:rPr lang="cs-CZ" sz="1200" dirty="0"/>
              <a:t>EU závisí na zvýšení kapacit evropského průmyslového </a:t>
            </a:r>
            <a:r>
              <a:rPr lang="cs-CZ" sz="1200" dirty="0" err="1"/>
              <a:t>cloudu</a:t>
            </a:r>
            <a:r>
              <a:rPr lang="cs-CZ" sz="1200" dirty="0"/>
              <a:t> dat a na schopnosti rozvíjet nejvýkonnější, nejmodernější procesory;</a:t>
            </a:r>
          </a:p>
          <a:p>
            <a:pPr lvl="1"/>
            <a:r>
              <a:rPr lang="cs-CZ" sz="1200" dirty="0"/>
              <a:t>Změna kvalifikace a prohlubování dovedností </a:t>
            </a:r>
            <a:r>
              <a:rPr lang="cs-CZ" sz="1200" i="1" dirty="0"/>
              <a:t>(</a:t>
            </a:r>
            <a:r>
              <a:rPr lang="cs-CZ" sz="1200" i="1" dirty="0" err="1"/>
              <a:t>Reskill</a:t>
            </a:r>
            <a:r>
              <a:rPr lang="cs-CZ" sz="1200" i="1" dirty="0"/>
              <a:t> and </a:t>
            </a:r>
            <a:r>
              <a:rPr lang="cs-CZ" sz="1200" i="1" dirty="0" err="1"/>
              <a:t>Upskill</a:t>
            </a:r>
            <a:r>
              <a:rPr lang="cs-CZ" sz="1200" i="1" dirty="0"/>
              <a:t>).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924912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Národní plán obnovy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62744" y="817526"/>
            <a:ext cx="8418512" cy="3690974"/>
          </a:xfrm>
        </p:spPr>
        <p:txBody>
          <a:bodyPr>
            <a:noAutofit/>
          </a:bodyPr>
          <a:lstStyle/>
          <a:p>
            <a:pPr algn="just"/>
            <a:r>
              <a:rPr lang="cs-CZ" sz="1200" b="1" dirty="0"/>
              <a:t>Národní plán obnovy obsahuje:</a:t>
            </a:r>
          </a:p>
          <a:p>
            <a:pPr lvl="1" algn="just"/>
            <a:r>
              <a:rPr lang="cs-CZ" sz="1200" dirty="0"/>
              <a:t>Plán reforem a investic, prostředky z RRF (odhadem 172 mld. Kč  (ve stálých cenách roku 2018) na roky 2020-2026).</a:t>
            </a:r>
          </a:p>
          <a:p>
            <a:pPr lvl="1" algn="just"/>
            <a:r>
              <a:rPr lang="cs-CZ" sz="1200" dirty="0"/>
              <a:t>Závazky do konce roku 2023 (70 % do konce roku 2022).</a:t>
            </a:r>
          </a:p>
          <a:p>
            <a:pPr lvl="1" algn="just"/>
            <a:r>
              <a:rPr lang="cs-CZ" sz="1200" dirty="0"/>
              <a:t>Platby jsou možné až do roku 2026. Zpětně způsobilé výdaje od 1. února 2020. </a:t>
            </a:r>
          </a:p>
          <a:p>
            <a:pPr lvl="1" algn="just"/>
            <a:r>
              <a:rPr lang="cs-CZ" sz="1200" dirty="0"/>
              <a:t>Cílem je financovat strukturální reformy a veřejné investice.</a:t>
            </a:r>
          </a:p>
          <a:p>
            <a:pPr algn="just"/>
            <a:endParaRPr lang="cs-CZ" sz="1200" dirty="0"/>
          </a:p>
          <a:p>
            <a:pPr algn="just"/>
            <a:r>
              <a:rPr lang="cs-CZ" sz="1200" b="1" dirty="0"/>
              <a:t>Vybrané požadavky pro Národní plán obnovy </a:t>
            </a:r>
          </a:p>
          <a:p>
            <a:pPr lvl="1" algn="just"/>
            <a:r>
              <a:rPr lang="cs-CZ" sz="1200" dirty="0" err="1"/>
              <a:t>Financovatelnost</a:t>
            </a:r>
            <a:r>
              <a:rPr lang="cs-CZ" sz="1200" dirty="0"/>
              <a:t> v krátkodobém horizontu (implementace začínající v období 2020-2023).</a:t>
            </a:r>
          </a:p>
          <a:p>
            <a:pPr lvl="1" algn="just"/>
            <a:r>
              <a:rPr lang="cs-CZ" sz="1200" dirty="0"/>
              <a:t>Efektivní řešení oblastí, které byly definovány v prioritách Evropského semestru a v rámci tzv. „vlajkových iniciativ“.</a:t>
            </a:r>
          </a:p>
          <a:p>
            <a:pPr lvl="1" algn="just"/>
            <a:r>
              <a:rPr lang="cs-CZ" sz="1200" dirty="0"/>
              <a:t>Systematické řešení dvojí </a:t>
            </a:r>
            <a:r>
              <a:rPr lang="cs-CZ" sz="1200" dirty="0" err="1"/>
              <a:t>tranzice</a:t>
            </a:r>
            <a:r>
              <a:rPr lang="cs-CZ" sz="1200" dirty="0"/>
              <a:t> (digitální (20 %) a zelené (37 %)) + tzv. „do no </a:t>
            </a:r>
            <a:r>
              <a:rPr lang="cs-CZ" sz="1200" dirty="0" err="1"/>
              <a:t>significant</a:t>
            </a:r>
            <a:r>
              <a:rPr lang="cs-CZ" sz="1200" dirty="0"/>
              <a:t> </a:t>
            </a:r>
            <a:r>
              <a:rPr lang="cs-CZ" sz="1200" dirty="0" err="1"/>
              <a:t>harm</a:t>
            </a:r>
            <a:r>
              <a:rPr lang="cs-CZ" sz="1200" dirty="0"/>
              <a:t>“.</a:t>
            </a:r>
          </a:p>
          <a:p>
            <a:pPr lvl="1" algn="just"/>
            <a:r>
              <a:rPr lang="cs-CZ" sz="1200" dirty="0"/>
              <a:t>Efektivní řešení krize – zajištění návratu k ekonomickému růstu a zaměstnanosti.</a:t>
            </a:r>
          </a:p>
          <a:p>
            <a:pPr algn="just"/>
            <a:endParaRPr lang="cs-CZ" sz="1200" dirty="0"/>
          </a:p>
          <a:p>
            <a:pPr algn="just"/>
            <a:r>
              <a:rPr lang="cs-CZ" sz="1200" b="1" dirty="0"/>
              <a:t>Národní plán obnovy musí být v souladu s:</a:t>
            </a:r>
          </a:p>
          <a:p>
            <a:pPr lvl="1" algn="just"/>
            <a:r>
              <a:rPr lang="cs-CZ" sz="1200" dirty="0"/>
              <a:t>Národním programem reforem (plán bude formálně přílohou Národního programu reforem). </a:t>
            </a:r>
          </a:p>
          <a:p>
            <a:pPr lvl="1" algn="just"/>
            <a:r>
              <a:rPr lang="cs-CZ" sz="1200" dirty="0"/>
              <a:t>Dohodou o partnerství.</a:t>
            </a:r>
          </a:p>
          <a:p>
            <a:pPr lvl="1" algn="just"/>
            <a:r>
              <a:rPr lang="cs-CZ" sz="1200" dirty="0"/>
              <a:t>Plánem (plány) spravedlivé územní transformace (v rámci Mechanismu pro spravedlivou transformaci). </a:t>
            </a:r>
          </a:p>
          <a:p>
            <a:pPr lvl="1" algn="just"/>
            <a:r>
              <a:rPr lang="cs-CZ" sz="1200" dirty="0"/>
              <a:t>Vnitrostátním plánem v oblasti energetiky a klimatu (tzv. klimaticko-energetickým plánem).</a:t>
            </a:r>
          </a:p>
          <a:p>
            <a:endParaRPr lang="cs-CZ" sz="1200" dirty="0"/>
          </a:p>
          <a:p>
            <a:endParaRPr lang="cs-CZ" sz="1200" dirty="0"/>
          </a:p>
          <a:p>
            <a:endParaRPr lang="cs-CZ" sz="1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3499" y="151881"/>
            <a:ext cx="1186413" cy="7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649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Východiska Národního plánu obnovy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62744" y="751396"/>
            <a:ext cx="8418512" cy="3750754"/>
          </a:xfrm>
        </p:spPr>
        <p:txBody>
          <a:bodyPr>
            <a:noAutofit/>
          </a:bodyPr>
          <a:lstStyle/>
          <a:p>
            <a:r>
              <a:rPr lang="cs-CZ" sz="1200" b="1" dirty="0">
                <a:solidFill>
                  <a:schemeClr val="tx2"/>
                </a:solidFill>
              </a:rPr>
              <a:t>Východiska NPO odeslána dopisem premiéra předsedkyni Evropské komise Ursule von der </a:t>
            </a:r>
            <a:r>
              <a:rPr lang="cs-CZ" sz="1200" b="1" dirty="0" err="1">
                <a:solidFill>
                  <a:schemeClr val="tx2"/>
                </a:solidFill>
              </a:rPr>
              <a:t>Leyen</a:t>
            </a:r>
            <a:r>
              <a:rPr lang="cs-CZ" sz="1200" b="1" dirty="0">
                <a:solidFill>
                  <a:schemeClr val="tx2"/>
                </a:solidFill>
              </a:rPr>
              <a:t> ke konzultaci dne 14. října 2020.</a:t>
            </a:r>
          </a:p>
          <a:p>
            <a:endParaRPr lang="cs-CZ" sz="1200" b="1" dirty="0">
              <a:solidFill>
                <a:schemeClr val="tx2"/>
              </a:solidFill>
            </a:endParaRPr>
          </a:p>
          <a:p>
            <a:r>
              <a:rPr lang="cs-CZ" sz="1200" b="1" dirty="0">
                <a:solidFill>
                  <a:schemeClr val="tx2"/>
                </a:solidFill>
              </a:rPr>
              <a:t>Struktura východisek:</a:t>
            </a:r>
          </a:p>
          <a:p>
            <a:pPr marL="0" indent="0">
              <a:buNone/>
            </a:pPr>
            <a:endParaRPr lang="cs-CZ" sz="1200" b="1" dirty="0"/>
          </a:p>
          <a:p>
            <a:pPr marL="712787" lvl="2" indent="0">
              <a:buNone/>
            </a:pPr>
            <a:r>
              <a:rPr lang="cs-CZ" sz="1200" b="1" dirty="0"/>
              <a:t>Úvod </a:t>
            </a:r>
          </a:p>
          <a:p>
            <a:pPr marL="712787" lvl="2" indent="0">
              <a:buNone/>
            </a:pPr>
            <a:r>
              <a:rPr lang="cs-CZ" sz="1200" b="1" dirty="0"/>
              <a:t>Manažerské shrnutí</a:t>
            </a:r>
          </a:p>
          <a:p>
            <a:pPr marL="712787" lvl="2" indent="0">
              <a:buNone/>
            </a:pPr>
            <a:r>
              <a:rPr lang="cs-CZ" sz="1200" b="1" dirty="0"/>
              <a:t>Část 1: Stav českého hospodářství</a:t>
            </a:r>
          </a:p>
          <a:p>
            <a:pPr marL="712787" lvl="2" indent="0">
              <a:buNone/>
            </a:pPr>
            <a:r>
              <a:rPr lang="cs-CZ" sz="1200" b="1" dirty="0"/>
              <a:t>Část 2: Národní plán obnovy v širších souvislostech</a:t>
            </a:r>
          </a:p>
          <a:p>
            <a:pPr marL="712787" lvl="2" indent="0">
              <a:buNone/>
            </a:pPr>
            <a:r>
              <a:rPr lang="cs-CZ" sz="1200" b="1" dirty="0"/>
              <a:t>Část 3: Pilíře Národního plánu obnovy</a:t>
            </a:r>
          </a:p>
          <a:p>
            <a:pPr lvl="2"/>
            <a:r>
              <a:rPr lang="cs-CZ" sz="1200" dirty="0"/>
              <a:t>Digitální transformace</a:t>
            </a:r>
          </a:p>
          <a:p>
            <a:pPr lvl="2"/>
            <a:r>
              <a:rPr lang="cs-CZ" sz="1200" dirty="0"/>
              <a:t>Fyzická infrastruktura a zelená tranzice</a:t>
            </a:r>
          </a:p>
          <a:p>
            <a:pPr lvl="2"/>
            <a:r>
              <a:rPr lang="cs-CZ" sz="1200" dirty="0"/>
              <a:t>Vzdělávání a trh práce</a:t>
            </a:r>
          </a:p>
          <a:p>
            <a:pPr lvl="2"/>
            <a:r>
              <a:rPr lang="cs-CZ" sz="1200" dirty="0"/>
              <a:t>Instituce, regulace a podpora podnikání v reakci na Covid</a:t>
            </a:r>
          </a:p>
          <a:p>
            <a:pPr lvl="2"/>
            <a:r>
              <a:rPr lang="cs-CZ" sz="1200" dirty="0"/>
              <a:t>Výzkum, vývoj a inovace</a:t>
            </a:r>
          </a:p>
          <a:p>
            <a:pPr lvl="2"/>
            <a:r>
              <a:rPr lang="cs-CZ" sz="1200" dirty="0"/>
              <a:t>Zdraví a odolnost obyvatel 	</a:t>
            </a:r>
          </a:p>
          <a:p>
            <a:pPr marL="712787" lvl="2" indent="0">
              <a:buNone/>
            </a:pPr>
            <a:r>
              <a:rPr lang="cs-CZ" sz="1200" b="1" dirty="0"/>
              <a:t>Příloha A: Detailní popis navrhovaných komponent Národního plánu obnovy</a:t>
            </a:r>
          </a:p>
          <a:p>
            <a:endParaRPr lang="cs-CZ" sz="1200" b="1" dirty="0">
              <a:solidFill>
                <a:schemeClr val="tx2"/>
              </a:solidFill>
            </a:endParaRPr>
          </a:p>
          <a:p>
            <a:endParaRPr lang="cs-CZ" sz="1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4611" y="1066799"/>
            <a:ext cx="2217386" cy="31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985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FAC102-87A6-4576-B812-6873F72DD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744" y="118188"/>
            <a:ext cx="8418512" cy="398106"/>
          </a:xfrm>
        </p:spPr>
        <p:txBody>
          <a:bodyPr/>
          <a:lstStyle/>
          <a:p>
            <a:r>
              <a:rPr lang="cs-CZ" dirty="0"/>
              <a:t>Komponenty Východisek Národního plánu obnovy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D8259B4E-1477-4CC7-872B-2CEEB1A6E3C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63538" y="563560"/>
          <a:ext cx="5100822" cy="3908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9578">
                  <a:extLst>
                    <a:ext uri="{9D8B030D-6E8A-4147-A177-3AD203B41FA5}">
                      <a16:colId xmlns:a16="http://schemas.microsoft.com/office/drawing/2014/main" val="847494770"/>
                    </a:ext>
                  </a:extLst>
                </a:gridCol>
                <a:gridCol w="981244">
                  <a:extLst>
                    <a:ext uri="{9D8B030D-6E8A-4147-A177-3AD203B41FA5}">
                      <a16:colId xmlns:a16="http://schemas.microsoft.com/office/drawing/2014/main" val="2864669973"/>
                    </a:ext>
                  </a:extLst>
                </a:gridCol>
              </a:tblGrid>
              <a:tr h="217041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Výdaje celkem</a:t>
                      </a:r>
                      <a:b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(přibližná alokace)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5740680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1. Digitální transformace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25,040</a:t>
                      </a:r>
                      <a:endParaRPr lang="cs-CZ" sz="7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7237958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1.1 Digitální služby občanům a firmám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4,240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7683178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1.2 Digitální systémy veřejné správy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2,800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8093828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1.3 Digitální vysokorychlostní sítě 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4,400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6681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1.</a:t>
                      </a:r>
                      <a:r>
                        <a:rPr lang="en-GB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 </a:t>
                      </a:r>
                      <a:r>
                        <a:rPr lang="cs-CZ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Digitální ekonomika a společnost, inovativní start-upy a nové technologie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5,000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5915449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1.5 </a:t>
                      </a:r>
                      <a:r>
                        <a:rPr lang="cs-CZ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Digitál</a:t>
                      </a:r>
                      <a:r>
                        <a:rPr lang="en-GB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lang="cs-CZ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í transformace podniků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1,600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723709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1.6 Rozvoj kulturního a kreativního sektoru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2,500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0250015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1.7 </a:t>
                      </a:r>
                      <a:r>
                        <a:rPr lang="cs-CZ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Zrychlení a digitalizace stavebního řízení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4,500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4006133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2. Fyzická infrastruktura a zelená tranzice 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118,100</a:t>
                      </a:r>
                      <a:endParaRPr lang="cs-CZ" sz="7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565585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2.1 Udržitelná a bezpečná doprava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36,000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769222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2.2 Snižování spotřeby energie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6,000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205927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2.3 Transformace průmyslu a přechod na čistší zdroje energie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7,660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7980033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2.4 Rozvoj čisté mobility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9,440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0898172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2.5 </a:t>
                      </a:r>
                      <a:r>
                        <a:rPr lang="pl-PL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Renovace budov a ochrana ovzduší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19,000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6851109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2.6 Ochrana přírody a adaptace na klimatickou změnu 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15,000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7133901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2.7 Cirkulární ekonomika a recyklace a průmyslová voda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5,000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4426898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2.8 Podpora investic v průmyslu a podnikání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20,000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22874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3. Vzdělávání a trh práce 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23,060</a:t>
                      </a:r>
                      <a:endParaRPr lang="cs-CZ" sz="7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856040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3.1 Inovace ve vzdělávání v kontextu digitalizace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5,500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3959862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3.2 Adaptace kapacity a zaměření školních programů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11,560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4180320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3.3 </a:t>
                      </a:r>
                      <a:r>
                        <a:rPr lang="cs-CZ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Modernizace služeb zaměstnanosti a rozvoj trhu práce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6,000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0210887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4. Instituce, regulace a podpora podnikání v reakci na Covid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31,940</a:t>
                      </a:r>
                      <a:endParaRPr lang="cs-CZ" sz="7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0667265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4.1 Centrum podpory veřejných investic v regionech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2,490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6544773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4.2 Digitální přístup k justici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1,150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8953196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4.3 Zabezpečení spolehlivého a bezpečného ukládání archiválií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1,300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5254578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4.4 Podpora kompenzací v sektorech postižených krizí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27,000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687804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5. Výzkum, vývoj a inovace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12,500</a:t>
                      </a:r>
                      <a:endParaRPr lang="cs-CZ" sz="7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4556886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5.1 Excelentní výzkum a vývoj ve veřejném zájmu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5,000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9964322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5.2 Podpora výzkumu a vývoje v podnicích a zavádění inovací do podnikové praxe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7,500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0242998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6. Zdraví a odolnost obyvatel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14,960</a:t>
                      </a:r>
                      <a:endParaRPr lang="cs-CZ" sz="7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913829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6.1 Zvýšení odolnosti systému zdravotní péče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4,960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7807729"/>
                  </a:ext>
                </a:extLst>
              </a:tr>
              <a:tr h="108522">
                <a:tc>
                  <a:txBody>
                    <a:bodyPr/>
                    <a:lstStyle/>
                    <a:p>
                      <a:pPr indent="1397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6.2 Posílení systému prevence ve zdravotnictví </a:t>
                      </a:r>
                      <a:endParaRPr lang="cs-CZ" sz="7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10,000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504348"/>
                  </a:ext>
                </a:extLst>
              </a:tr>
              <a:tr h="10435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cs-CZ" sz="70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CELKEM</a:t>
                      </a:r>
                      <a:endParaRPr lang="cs-CZ" sz="7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225,600</a:t>
                      </a:r>
                      <a:endParaRPr lang="cs-CZ" sz="7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599" marR="30599" marT="0" marB="0"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5537814"/>
                  </a:ext>
                </a:extLst>
              </a:tr>
            </a:tbl>
          </a:graphicData>
        </a:graphic>
      </p:graphicFrame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17914262-0BA9-42C7-94A7-8D260E73C4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5740234"/>
              </p:ext>
            </p:extLst>
          </p:nvPr>
        </p:nvGraphicFramePr>
        <p:xfrm>
          <a:off x="5531105" y="516294"/>
          <a:ext cx="3316101" cy="3633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ovéPole 2">
            <a:extLst>
              <a:ext uri="{FF2B5EF4-FFF2-40B4-BE49-F238E27FC236}">
                <a16:creationId xmlns:a16="http://schemas.microsoft.com/office/drawing/2014/main" id="{40AA367A-F54F-4B87-918F-08017D896E4A}"/>
              </a:ext>
            </a:extLst>
          </p:cNvPr>
          <p:cNvSpPr txBox="1"/>
          <p:nvPr/>
        </p:nvSpPr>
        <p:spPr>
          <a:xfrm>
            <a:off x="5720006" y="3934638"/>
            <a:ext cx="28766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>
                <a:solidFill>
                  <a:schemeClr val="tx2"/>
                </a:solidFill>
              </a:rPr>
              <a:t>Dále Východiska NPO obsahují nadpožadavky resortů ve výši 60,5 mld. Kč</a:t>
            </a:r>
          </a:p>
        </p:txBody>
      </p:sp>
    </p:spTree>
    <p:extLst>
      <p:ext uri="{BB962C8B-B14F-4D97-AF65-F5344CB8AC3E}">
        <p14:creationId xmlns:p14="http://schemas.microsoft.com/office/powerpoint/2010/main" val="1659677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Průběh jednání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63538" y="912777"/>
            <a:ext cx="4298897" cy="32686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1600" b="1" dirty="0"/>
              <a:t>Jednání s Evropskou komisí:                                                               </a:t>
            </a:r>
          </a:p>
          <a:p>
            <a:pPr marL="0" indent="0">
              <a:buNone/>
            </a:pPr>
            <a:r>
              <a:rPr lang="cs-CZ" sz="1400" dirty="0"/>
              <a:t>Pravidelná setkání se zástupci EK se konají v pátek. </a:t>
            </a:r>
          </a:p>
          <a:p>
            <a:pPr marL="0" indent="0">
              <a:buNone/>
            </a:pPr>
            <a:r>
              <a:rPr lang="cs-CZ" sz="1400" dirty="0"/>
              <a:t>Před setkáním se ve čtvrtek konají slaďovací setkání na národní úrovni. </a:t>
            </a:r>
          </a:p>
          <a:p>
            <a:pPr marL="0" indent="0">
              <a:buNone/>
            </a:pPr>
            <a:endParaRPr lang="cs-CZ" sz="1400" dirty="0"/>
          </a:p>
          <a:p>
            <a:pPr marL="0" indent="0">
              <a:buNone/>
            </a:pPr>
            <a:r>
              <a:rPr lang="cs-CZ" sz="1400" b="1" dirty="0"/>
              <a:t>Důrazy Evropské komise na:</a:t>
            </a:r>
          </a:p>
          <a:p>
            <a:r>
              <a:rPr lang="cs-CZ" sz="1400" dirty="0"/>
              <a:t>Adresování specifických doporučení (CSR)</a:t>
            </a:r>
          </a:p>
          <a:p>
            <a:r>
              <a:rPr lang="cs-CZ" sz="1400" dirty="0"/>
              <a:t>Úroveň plnění zelené a digitální agendy</a:t>
            </a:r>
          </a:p>
          <a:p>
            <a:r>
              <a:rPr lang="cs-CZ" sz="1400" dirty="0"/>
              <a:t>Princip „do no </a:t>
            </a:r>
            <a:r>
              <a:rPr lang="cs-CZ" sz="1400" dirty="0" err="1"/>
              <a:t>significant</a:t>
            </a:r>
            <a:r>
              <a:rPr lang="cs-CZ" sz="1400" dirty="0"/>
              <a:t> </a:t>
            </a:r>
            <a:r>
              <a:rPr lang="cs-CZ" sz="1400" dirty="0" err="1"/>
              <a:t>harm</a:t>
            </a:r>
            <a:r>
              <a:rPr lang="cs-CZ" sz="1400" dirty="0"/>
              <a:t>“</a:t>
            </a:r>
          </a:p>
          <a:p>
            <a:r>
              <a:rPr lang="cs-CZ" sz="1400" dirty="0"/>
              <a:t>Nejen investice ale i reformy</a:t>
            </a:r>
          </a:p>
          <a:p>
            <a:r>
              <a:rPr lang="cs-CZ" sz="1400" dirty="0"/>
              <a:t>Milníky a cíle (SMART – specifické, měřitelné, dosažitelné, realistické a časově závazné)</a:t>
            </a:r>
          </a:p>
          <a:p>
            <a:r>
              <a:rPr lang="cs-CZ" sz="1400" dirty="0"/>
              <a:t>Propočet makroekonomických dopadů</a:t>
            </a:r>
          </a:p>
          <a:p>
            <a:r>
              <a:rPr lang="cs-CZ" sz="1400" dirty="0"/>
              <a:t>Alokační matice všech zdrojů financování</a:t>
            </a:r>
            <a:endParaRPr lang="cs-CZ" dirty="0"/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7107535C-9F4F-497A-AF41-C61B74D44ED1}"/>
              </a:ext>
            </a:extLst>
          </p:cNvPr>
          <p:cNvSpPr txBox="1">
            <a:spLocks/>
          </p:cNvSpPr>
          <p:nvPr/>
        </p:nvSpPr>
        <p:spPr>
          <a:xfrm>
            <a:off x="4773760" y="912777"/>
            <a:ext cx="4007496" cy="30038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360363" indent="-360363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100" kern="1200">
                <a:solidFill>
                  <a:srgbClr val="004B8D"/>
                </a:solidFill>
                <a:latin typeface="+mn-lt"/>
                <a:ea typeface="+mn-ea"/>
                <a:cs typeface="+mn-cs"/>
              </a:defRPr>
            </a:lvl1pPr>
            <a:lvl2pPr marL="720725" indent="-360363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100" kern="1200">
                <a:solidFill>
                  <a:srgbClr val="004B8D"/>
                </a:solidFill>
                <a:latin typeface="+mn-lt"/>
                <a:ea typeface="+mn-ea"/>
                <a:cs typeface="+mn-cs"/>
              </a:defRPr>
            </a:lvl2pPr>
            <a:lvl3pPr marL="1073150" indent="-35242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100" kern="1200">
                <a:solidFill>
                  <a:srgbClr val="004B8D"/>
                </a:solidFill>
                <a:latin typeface="+mn-lt"/>
                <a:ea typeface="+mn-ea"/>
                <a:cs typeface="+mn-cs"/>
              </a:defRPr>
            </a:lvl3pPr>
            <a:lvl4pPr marL="1435100" indent="-3619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100" kern="1200">
                <a:solidFill>
                  <a:srgbClr val="004B8D"/>
                </a:solidFill>
                <a:latin typeface="+mn-lt"/>
                <a:ea typeface="+mn-ea"/>
                <a:cs typeface="+mn-cs"/>
              </a:defRPr>
            </a:lvl4pPr>
            <a:lvl5pPr marL="1795463" indent="-360363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100" kern="1200">
                <a:solidFill>
                  <a:srgbClr val="004B8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4B8D"/>
              </a:buClr>
              <a:buNone/>
            </a:pPr>
            <a:r>
              <a:rPr lang="cs-CZ" sz="1600" b="1" dirty="0"/>
              <a:t>Jednání na národní úrovni:</a:t>
            </a:r>
            <a:endParaRPr lang="cs-CZ" sz="1400" b="1" dirty="0"/>
          </a:p>
          <a:p>
            <a:pPr marL="0" indent="0">
              <a:buClr>
                <a:srgbClr val="004B8D"/>
              </a:buClr>
              <a:buNone/>
            </a:pPr>
            <a:r>
              <a:rPr lang="cs-CZ" sz="1400" b="1" dirty="0"/>
              <a:t>Setkání vlastníků komponent a centrálního týmu </a:t>
            </a:r>
          </a:p>
          <a:p>
            <a:pPr>
              <a:buClr>
                <a:srgbClr val="004B8D"/>
              </a:buClr>
            </a:pPr>
            <a:r>
              <a:rPr lang="cs-CZ" sz="1400" dirty="0"/>
              <a:t>úterý 10.00–11.00</a:t>
            </a:r>
          </a:p>
          <a:p>
            <a:pPr>
              <a:buClr>
                <a:srgbClr val="004B8D"/>
              </a:buClr>
            </a:pPr>
            <a:r>
              <a:rPr lang="cs-CZ" sz="1400" dirty="0"/>
              <a:t>řešení podoby NPO a jeho náležitostí</a:t>
            </a:r>
          </a:p>
          <a:p>
            <a:pPr>
              <a:buClr>
                <a:srgbClr val="004B8D"/>
              </a:buClr>
              <a:buFont typeface="Wingdings" panose="05000000000000000000" pitchFamily="2" charset="2"/>
              <a:buChar char="Ø"/>
            </a:pPr>
            <a:endParaRPr lang="cs-CZ" sz="1400" dirty="0"/>
          </a:p>
          <a:p>
            <a:pPr marL="0" indent="0">
              <a:buClr>
                <a:srgbClr val="004B8D"/>
              </a:buClr>
              <a:buNone/>
            </a:pPr>
            <a:r>
              <a:rPr lang="cs-CZ" sz="1400" b="1" dirty="0"/>
              <a:t>Kulaté stoly </a:t>
            </a:r>
            <a:r>
              <a:rPr lang="cs-CZ" sz="1400" dirty="0"/>
              <a:t>se </a:t>
            </a:r>
            <a:r>
              <a:rPr lang="cs-CZ" sz="1400" dirty="0" err="1"/>
              <a:t>stakeholdery</a:t>
            </a:r>
            <a:r>
              <a:rPr lang="cs-CZ" sz="1400" dirty="0"/>
              <a:t> (SPČR, KZPSV, HK, ČMKOS, ASO, regionální partneři, občanská společnost)</a:t>
            </a:r>
          </a:p>
          <a:p>
            <a:pPr>
              <a:buClr>
                <a:srgbClr val="004B8D"/>
              </a:buClr>
            </a:pPr>
            <a:r>
              <a:rPr lang="cs-CZ" sz="1400" dirty="0"/>
              <a:t>čtvrtek 9.00–11.00</a:t>
            </a:r>
          </a:p>
          <a:p>
            <a:pPr>
              <a:buClr>
                <a:srgbClr val="004B8D"/>
              </a:buClr>
            </a:pPr>
            <a:r>
              <a:rPr lang="cs-CZ" sz="1400" dirty="0"/>
              <a:t>prezentace komponent v podání vlastníků pro </a:t>
            </a:r>
            <a:r>
              <a:rPr lang="cs-CZ" sz="1400" dirty="0" err="1"/>
              <a:t>stakeholdery</a:t>
            </a:r>
            <a:endParaRPr lang="cs-CZ" sz="1400" dirty="0"/>
          </a:p>
          <a:p>
            <a:pPr lvl="2">
              <a:buClr>
                <a:srgbClr val="004B8D"/>
              </a:buClr>
              <a:buFont typeface="Wingdings" panose="05000000000000000000" pitchFamily="2" charset="2"/>
              <a:buChar char="Ø"/>
            </a:pPr>
            <a:endParaRPr lang="cs-CZ" sz="1400" dirty="0"/>
          </a:p>
          <a:p>
            <a:pPr marL="0" indent="0">
              <a:buClr>
                <a:srgbClr val="004B8D"/>
              </a:buClr>
              <a:buNone/>
            </a:pPr>
            <a:r>
              <a:rPr lang="cs-CZ" sz="14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030138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011A52D8-AD04-4440-9605-B85101D031C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5" name="think-cell Slide" r:id="rId5" imgW="395" imgH="394" progId="TCLayout.ActiveDocument.1">
                  <p:embed/>
                </p:oleObj>
              </mc:Choice>
              <mc:Fallback>
                <p:oleObj name="think-cell Slide" r:id="rId5" imgW="395" imgH="39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D28EFC1D-5B07-4081-9174-7A19BFB3C7F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cs-CZ" sz="2400" b="1" dirty="0">
              <a:solidFill>
                <a:srgbClr val="FFFFFF"/>
              </a:solidFill>
              <a:sym typeface="Calibri" panose="020F0502020204030204" pitchFamily="34" charset="0"/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0381961-D51C-4930-A6B0-A0668AE94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744" y="261680"/>
            <a:ext cx="8418512" cy="369332"/>
          </a:xfrm>
        </p:spPr>
        <p:txBody>
          <a:bodyPr/>
          <a:lstStyle/>
          <a:p>
            <a:r>
              <a:rPr lang="cs-CZ" dirty="0"/>
              <a:t>Harmonogram pravidelných setkání s EK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761C6DC8-9137-41C2-9313-1A14F95300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370014"/>
              </p:ext>
            </p:extLst>
          </p:nvPr>
        </p:nvGraphicFramePr>
        <p:xfrm>
          <a:off x="362744" y="826314"/>
          <a:ext cx="8418511" cy="36504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7842">
                  <a:extLst>
                    <a:ext uri="{9D8B030D-6E8A-4147-A177-3AD203B41FA5}">
                      <a16:colId xmlns:a16="http://schemas.microsoft.com/office/drawing/2014/main" val="2051754076"/>
                    </a:ext>
                  </a:extLst>
                </a:gridCol>
                <a:gridCol w="1531088">
                  <a:extLst>
                    <a:ext uri="{9D8B030D-6E8A-4147-A177-3AD203B41FA5}">
                      <a16:colId xmlns:a16="http://schemas.microsoft.com/office/drawing/2014/main" val="1285811035"/>
                    </a:ext>
                  </a:extLst>
                </a:gridCol>
                <a:gridCol w="2814084">
                  <a:extLst>
                    <a:ext uri="{9D8B030D-6E8A-4147-A177-3AD203B41FA5}">
                      <a16:colId xmlns:a16="http://schemas.microsoft.com/office/drawing/2014/main" val="386222630"/>
                    </a:ext>
                  </a:extLst>
                </a:gridCol>
                <a:gridCol w="3025497">
                  <a:extLst>
                    <a:ext uri="{9D8B030D-6E8A-4147-A177-3AD203B41FA5}">
                      <a16:colId xmlns:a16="http://schemas.microsoft.com/office/drawing/2014/main" val="115785251"/>
                    </a:ext>
                  </a:extLst>
                </a:gridCol>
              </a:tblGrid>
              <a:tr h="1738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Date 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noProof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noProof="0">
                          <a:solidFill>
                            <a:srgbClr val="004B8D"/>
                          </a:solidFill>
                          <a:effectLst/>
                        </a:rPr>
                        <a:t>Horizontal topics (1h) </a:t>
                      </a:r>
                      <a:endParaRPr lang="en-US" sz="1100" noProof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noProof="0">
                          <a:solidFill>
                            <a:srgbClr val="004B8D"/>
                          </a:solidFill>
                          <a:effectLst/>
                        </a:rPr>
                        <a:t>Thematic topics (2h) </a:t>
                      </a:r>
                      <a:endParaRPr lang="en-US" sz="1100" noProof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514486185"/>
                  </a:ext>
                </a:extLst>
              </a:tr>
              <a:tr h="1738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  <a:t>Friday 30.10.</a:t>
                      </a:r>
                      <a:r>
                        <a:rPr lang="cs-CZ" sz="1100" b="1" noProof="0" dirty="0">
                          <a:solidFill>
                            <a:srgbClr val="004B8D"/>
                          </a:solidFill>
                          <a:effectLst/>
                        </a:rPr>
                        <a:t>     </a:t>
                      </a:r>
                      <a: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  <a:t>Horizontal </a:t>
                      </a:r>
                      <a: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11:00-12:00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CSRs and overview of macro issues 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68764745"/>
                  </a:ext>
                </a:extLst>
              </a:tr>
              <a:tr h="34766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 6.11.</a:t>
                      </a:r>
                      <a:r>
                        <a:rPr lang="cs-CZ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u="none" kern="1200" noProof="0" dirty="0">
                        <a:solidFill>
                          <a:srgbClr val="004B8D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Horizontal 1</a:t>
                      </a:r>
                      <a:r>
                        <a:rPr lang="cs-CZ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:00-1</a:t>
                      </a:r>
                      <a:r>
                        <a:rPr lang="cs-CZ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1: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 </a:t>
                      </a:r>
                      <a:b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Thematic 1</a:t>
                      </a:r>
                      <a:r>
                        <a:rPr lang="cs-CZ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:00-1</a:t>
                      </a:r>
                      <a:r>
                        <a:rPr lang="cs-CZ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3: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 </a:t>
                      </a:r>
                    </a:p>
                  </a:txBody>
                  <a:tcPr marL="0" marR="0" marT="0" marB="0">
                    <a:solidFill>
                      <a:srgbClr val="F3F9F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100" b="0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Climate tracking and DNSH </a:t>
                      </a:r>
                    </a:p>
                  </a:txBody>
                  <a:tcPr marL="0" marR="0" marT="0" marB="0">
                    <a:solidFill>
                      <a:srgbClr val="F3F9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17145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Green transition</a:t>
                      </a:r>
                      <a:endParaRPr lang="cs-CZ" sz="1100" b="0" u="none" kern="1200" noProof="0" dirty="0">
                        <a:solidFill>
                          <a:srgbClr val="004B8D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-17145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Sustainable transport </a:t>
                      </a:r>
                    </a:p>
                  </a:txBody>
                  <a:tcPr marL="0" marR="0" marT="0" marB="0">
                    <a:solidFill>
                      <a:srgbClr val="F3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73540"/>
                  </a:ext>
                </a:extLst>
              </a:tr>
              <a:tr h="69532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u="none" noProof="0" dirty="0">
                          <a:solidFill>
                            <a:srgbClr val="004B8D"/>
                          </a:solidFill>
                          <a:effectLst/>
                        </a:rPr>
                        <a:t>Friday 13.11</a:t>
                      </a:r>
                      <a:r>
                        <a:rPr lang="cs-CZ" sz="1100" b="1" u="none" noProof="0" dirty="0">
                          <a:solidFill>
                            <a:srgbClr val="004B8D"/>
                          </a:solidFill>
                          <a:effectLst/>
                        </a:rPr>
                        <a:t>.     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u="none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  <a:t>Horizontal 11:00-12:00 </a:t>
                      </a:r>
                      <a:b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</a:br>
                      <a: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  <a:t>Thematic 14:00-16:00 </a:t>
                      </a:r>
                      <a:endParaRPr lang="en-US" sz="1100" b="1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0" noProof="0" dirty="0">
                          <a:solidFill>
                            <a:srgbClr val="004B8D"/>
                          </a:solidFill>
                          <a:effectLst/>
                        </a:rPr>
                        <a:t>Milestones and targets </a:t>
                      </a:r>
                      <a:endParaRPr lang="en-US" sz="1100" b="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noProof="0" dirty="0">
                          <a:solidFill>
                            <a:srgbClr val="004B8D"/>
                          </a:solidFill>
                          <a:effectLst/>
                        </a:rPr>
                        <a:t>Education and </a:t>
                      </a:r>
                      <a:r>
                        <a:rPr lang="en-GB" sz="1100" b="0" noProof="0" dirty="0">
                          <a:solidFill>
                            <a:srgbClr val="004B8D"/>
                          </a:solidFill>
                          <a:effectLst/>
                        </a:rPr>
                        <a:t>labour</a:t>
                      </a:r>
                      <a:r>
                        <a:rPr lang="en-US" sz="1100" b="0" noProof="0" dirty="0">
                          <a:solidFill>
                            <a:srgbClr val="004B8D"/>
                          </a:solidFill>
                          <a:effectLst/>
                        </a:rPr>
                        <a:t> market</a:t>
                      </a:r>
                      <a:r>
                        <a:rPr lang="cs-CZ" sz="1100" b="0" noProof="0" dirty="0">
                          <a:solidFill>
                            <a:srgbClr val="004B8D"/>
                          </a:solidFill>
                          <a:effectLst/>
                        </a:rPr>
                        <a:t> 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noProof="0" dirty="0">
                          <a:solidFill>
                            <a:srgbClr val="004B8D"/>
                          </a:solidFill>
                          <a:effectLst/>
                        </a:rPr>
                        <a:t>Institutions and regulatory environment (including public administration reform and business environment)   </a:t>
                      </a:r>
                      <a:endParaRPr lang="en-US" sz="1100" b="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591766"/>
                  </a:ext>
                </a:extLst>
              </a:tr>
              <a:tr h="3476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u="none" noProof="0" dirty="0">
                          <a:solidFill>
                            <a:srgbClr val="004B8D"/>
                          </a:solidFill>
                          <a:effectLst/>
                        </a:rPr>
                        <a:t>Friday 20.11.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cs-CZ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   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u="none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  <a:t>Horizontal 11:00-12:00 </a:t>
                      </a:r>
                      <a:b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</a:br>
                      <a: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  <a:t>Thematic 14:00-16:00 </a:t>
                      </a:r>
                      <a:endParaRPr lang="en-US" sz="1100" b="1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State aid 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Digital transition</a:t>
                      </a:r>
                      <a:endParaRPr lang="cs-CZ" sz="1100" noProof="0" dirty="0">
                        <a:solidFill>
                          <a:srgbClr val="004B8D"/>
                        </a:solidFill>
                        <a:effectLst/>
                      </a:endParaRP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Research and innovation 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83607915"/>
                  </a:ext>
                </a:extLst>
              </a:tr>
              <a:tr h="3476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u="none" noProof="0" dirty="0">
                          <a:solidFill>
                            <a:srgbClr val="004B8D"/>
                          </a:solidFill>
                          <a:effectLst/>
                        </a:rPr>
                        <a:t>Friday 27.11.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cs-CZ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   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u="none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  <a:t>Horizontal 11:00-12:00 </a:t>
                      </a:r>
                      <a:b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</a:br>
                      <a: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  <a:t>Thematic 14:00-16:00 </a:t>
                      </a:r>
                      <a:endParaRPr lang="en-US" sz="1100" b="1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Stock-taking meeting at the level of principals 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Healthcare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5490691"/>
                  </a:ext>
                </a:extLst>
              </a:tr>
              <a:tr h="3476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u="none" noProof="0" dirty="0">
                          <a:solidFill>
                            <a:srgbClr val="004B8D"/>
                          </a:solidFill>
                          <a:effectLst/>
                        </a:rPr>
                        <a:t>Friday 4.12.</a:t>
                      </a:r>
                      <a:r>
                        <a:rPr lang="cs-CZ" sz="1100" b="1" u="none" noProof="0" dirty="0">
                          <a:solidFill>
                            <a:srgbClr val="004B8D"/>
                          </a:solidFill>
                          <a:effectLst/>
                        </a:rPr>
                        <a:t>       </a:t>
                      </a:r>
                      <a:r>
                        <a:rPr lang="en-US" sz="1100" b="1" u="none" kern="1200" noProof="0" dirty="0">
                          <a:solidFill>
                            <a:srgbClr val="004B8D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u="none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noProof="0">
                          <a:solidFill>
                            <a:srgbClr val="004B8D"/>
                          </a:solidFill>
                          <a:effectLst/>
                        </a:rPr>
                        <a:t>Horizontal 11:00-12:00 </a:t>
                      </a:r>
                      <a:br>
                        <a:rPr lang="en-US" sz="1100" b="1" noProof="0">
                          <a:solidFill>
                            <a:srgbClr val="004B8D"/>
                          </a:solidFill>
                          <a:effectLst/>
                        </a:rPr>
                      </a:br>
                      <a:r>
                        <a:rPr lang="en-US" sz="1100" b="1" noProof="0">
                          <a:solidFill>
                            <a:srgbClr val="004B8D"/>
                          </a:solidFill>
                          <a:effectLst/>
                        </a:rPr>
                        <a:t>Thematic 14:00-16:00 </a:t>
                      </a:r>
                      <a:endParaRPr lang="en-US" sz="1100" b="1" noProof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Costing 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Green transition</a:t>
                      </a: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</a:rPr>
                        <a:t> 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Sustainable transport   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55716936"/>
                  </a:ext>
                </a:extLst>
              </a:tr>
              <a:tr h="69532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u="none" noProof="0" dirty="0">
                          <a:solidFill>
                            <a:srgbClr val="004B8D"/>
                          </a:solidFill>
                          <a:effectLst/>
                        </a:rPr>
                        <a:t>Friday 11.12.</a:t>
                      </a:r>
                      <a:endParaRPr lang="en-US" sz="1100" b="1" u="none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noProof="0">
                          <a:solidFill>
                            <a:srgbClr val="004B8D"/>
                          </a:solidFill>
                          <a:effectLst/>
                        </a:rPr>
                        <a:t>Horizontal 11:00-12:00 </a:t>
                      </a:r>
                      <a:br>
                        <a:rPr lang="en-US" sz="1100" b="1" noProof="0">
                          <a:solidFill>
                            <a:srgbClr val="004B8D"/>
                          </a:solidFill>
                          <a:effectLst/>
                        </a:rPr>
                      </a:br>
                      <a:r>
                        <a:rPr lang="en-US" sz="1100" b="1" noProof="0">
                          <a:solidFill>
                            <a:srgbClr val="004B8D"/>
                          </a:solidFill>
                          <a:effectLst/>
                        </a:rPr>
                        <a:t>Thematic 14:00-16:00 </a:t>
                      </a:r>
                      <a:endParaRPr lang="en-US" sz="1100" b="1" noProof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noProof="0">
                          <a:solidFill>
                            <a:srgbClr val="004B8D"/>
                          </a:solidFill>
                          <a:effectLst/>
                        </a:rPr>
                        <a:t>Governance of the plan, audits and controls </a:t>
                      </a:r>
                      <a:endParaRPr lang="en-US" sz="1100" noProof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>
                          <a:solidFill>
                            <a:srgbClr val="004B8D"/>
                          </a:solidFill>
                          <a:effectLst/>
                        </a:rPr>
                        <a:t>Education and labour market</a:t>
                      </a:r>
                      <a:endParaRPr lang="cs-CZ" sz="1100" noProof="0">
                        <a:solidFill>
                          <a:srgbClr val="004B8D"/>
                        </a:solidFill>
                        <a:effectLst/>
                      </a:endParaRP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>
                          <a:solidFill>
                            <a:srgbClr val="004B8D"/>
                          </a:solidFill>
                          <a:effectLst/>
                        </a:rPr>
                        <a:t>Institutions and regulatory environment (including public administration reform and business environment)   </a:t>
                      </a:r>
                      <a:endParaRPr lang="en-US" sz="1100" noProof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418121673"/>
                  </a:ext>
                </a:extLst>
              </a:tr>
              <a:tr h="5214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u="none" noProof="0" dirty="0">
                          <a:solidFill>
                            <a:srgbClr val="004B8D"/>
                          </a:solidFill>
                          <a:effectLst/>
                        </a:rPr>
                        <a:t>Friday 18.12.</a:t>
                      </a:r>
                      <a:endParaRPr lang="en-US" sz="1100" b="1" u="none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  <a:t>Horizontal 11:00-12:00 </a:t>
                      </a:r>
                      <a:b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</a:br>
                      <a:r>
                        <a:rPr lang="en-US" sz="1100" b="1" noProof="0" dirty="0">
                          <a:solidFill>
                            <a:srgbClr val="004B8D"/>
                          </a:solidFill>
                          <a:effectLst/>
                        </a:rPr>
                        <a:t>Thematic 14:00-16:00 </a:t>
                      </a:r>
                      <a:endParaRPr lang="en-US" sz="1100" b="1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Stock-taking meeting at the level of principals 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Digital transition</a:t>
                      </a: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</a:rPr>
                        <a:t> 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Research and innovation</a:t>
                      </a:r>
                      <a:r>
                        <a:rPr lang="cs-CZ" sz="1100" noProof="0" dirty="0">
                          <a:solidFill>
                            <a:srgbClr val="004B8D"/>
                          </a:solidFill>
                          <a:effectLst/>
                        </a:rPr>
                        <a:t> 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noProof="0" dirty="0">
                          <a:solidFill>
                            <a:srgbClr val="004B8D"/>
                          </a:solidFill>
                          <a:effectLst/>
                        </a:rPr>
                        <a:t>Healthcare</a:t>
                      </a:r>
                      <a:endParaRPr lang="en-US" sz="1100" noProof="0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44619963"/>
                  </a:ext>
                </a:extLst>
              </a:tr>
            </a:tbl>
          </a:graphicData>
        </a:graphic>
      </p:graphicFrame>
      <p:sp>
        <p:nvSpPr>
          <p:cNvPr id="5" name="Nadpis 1">
            <a:extLst>
              <a:ext uri="{FF2B5EF4-FFF2-40B4-BE49-F238E27FC236}">
                <a16:creationId xmlns:a16="http://schemas.microsoft.com/office/drawing/2014/main" id="{F18CB882-8638-481A-A32C-84A1D3B3326A}"/>
              </a:ext>
            </a:extLst>
          </p:cNvPr>
          <p:cNvSpPr txBox="1">
            <a:spLocks/>
          </p:cNvSpPr>
          <p:nvPr/>
        </p:nvSpPr>
        <p:spPr>
          <a:xfrm>
            <a:off x="362745" y="607621"/>
            <a:ext cx="8418512" cy="21544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4B8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400" b="0" dirty="0"/>
              <a:t>Vždy ve čtvrtek před pátečním setkáním s EK proběhne slaďovací setkání na národní úrovni</a:t>
            </a:r>
          </a:p>
        </p:txBody>
      </p:sp>
    </p:spTree>
    <p:extLst>
      <p:ext uri="{BB962C8B-B14F-4D97-AF65-F5344CB8AC3E}">
        <p14:creationId xmlns:p14="http://schemas.microsoft.com/office/powerpoint/2010/main" val="4502686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5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z9_f.d6YGbJCbK0.Pg2_A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Documenttyp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ubtitl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Titl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cgoWEzLgA0_64VDvMxGG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4. Footno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ACE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5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5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4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3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z9_f.d6YGbJCbK0.Pg2_A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Documenttyp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ubtitl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Titl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4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.oZbb0sXNdu8BCibsgsU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Z96ctUUqJsGDCugslwBCg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3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hTnprpZIIVVQCOTQtpLw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3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vs3CU0mhZ0iF9VK3Gc_gQ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rcAbB4u0quRffFN3bn3Xw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2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G_9mniplMrafceMpP.Qwg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2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bEQ8aI7AKzsdxigcAG3ZA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Lvs1S2qnQw1aA01IUagl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UyDlDqWonv3hoAx.p9Rsw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cgoWEzLgA0_64VDvMxGG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9xgrPArEB1mEiMOhB5KGA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NguF4Gw2mJIhuiFXm5tKQ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z9_f.d6YGbJCbK0.Pg2_A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tNN_OdVRnC_8Tatiiw6bA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Documenttype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z9_f.d6YGbJCbK0.Pg2_A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Documenttype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ubtitl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Titl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HbMOsUOP4kIkYdK9Uml9w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ubtitle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HbMOsUOP4kIkYdK9Uml9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Titl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.oZbb0sXNdu8BCibsgsU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4. Footno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Z96ctUUqJsGDCugslwBC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hTnprpZIIVVQCOTQtpL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vs3CU0mhZ0iF9VK3Gc_g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ACET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rcAbB4u0quRffFN3bn3X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G_9mniplMrafceMpP.Qw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bEQ8aI7AKzsdxigcAG3Z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Lvs1S2qnQw1aA01IUagl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UyDlDqWonv3hoAx.p9Rsw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9xgrPArEB1mEiMOhB5KG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NguF4Gw2mJIhuiFXm5tKQ"/>
</p:tagLst>
</file>

<file path=ppt/theme/theme1.xml><?xml version="1.0" encoding="utf-8"?>
<a:theme xmlns:a="http://schemas.openxmlformats.org/drawingml/2006/main" name="Prezentace modrá B">
  <a:themeElements>
    <a:clrScheme name="MPO-B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B9E0F7"/>
      </a:accent1>
      <a:accent2>
        <a:srgbClr val="13B5F4"/>
      </a:accent2>
      <a:accent3>
        <a:srgbClr val="0096D6"/>
      </a:accent3>
      <a:accent4>
        <a:srgbClr val="004B8D"/>
      </a:accent4>
      <a:accent5>
        <a:srgbClr val="E31B23"/>
      </a:accent5>
      <a:accent6>
        <a:srgbClr val="B5121B"/>
      </a:accent6>
      <a:hlink>
        <a:srgbClr val="13B5F4"/>
      </a:hlink>
      <a:folHlink>
        <a:srgbClr val="E31B23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Scheme1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C224C"/>
      </a:accent1>
      <a:accent2>
        <a:srgbClr val="004487"/>
      </a:accent2>
      <a:accent3>
        <a:srgbClr val="E61B31"/>
      </a:accent3>
      <a:accent4>
        <a:srgbClr val="B9DCFF"/>
      </a:accent4>
      <a:accent5>
        <a:srgbClr val="007DFA"/>
      </a:accent5>
      <a:accent6>
        <a:srgbClr val="0D697B"/>
      </a:accent6>
      <a:hlink>
        <a:srgbClr val="0000FF"/>
      </a:hlink>
      <a:folHlink>
        <a:srgbClr val="800080"/>
      </a:folHlink>
    </a:clrScheme>
    <a:fontScheme name="Cust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 cap="sq">
          <a:noFill/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spcBef>
            <a:spcPts val="300"/>
          </a:spcBef>
          <a:spcAft>
            <a:spcPts val="300"/>
          </a:spcAft>
          <a:defRPr sz="1600" dirty="0" err="1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ap="flat">
          <a:solidFill>
            <a:schemeClr val="tx1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ln w="6350">
          <a:noFill/>
          <a:miter lim="800000"/>
        </a:ln>
      </a:spPr>
      <a:bodyPr vert="horz" wrap="square" lIns="0" tIns="0" rIns="0" bIns="0" rtlCol="0">
        <a:noAutofit/>
      </a:bodyPr>
      <a:lstStyle>
        <a:defPPr algn="l">
          <a:spcBef>
            <a:spcPts val="300"/>
          </a:spcBef>
          <a:spcAft>
            <a:spcPts val="300"/>
          </a:spcAft>
          <a:buNone/>
          <a:defRPr sz="1600" dirty="0" smtClean="0"/>
        </a:defPPr>
      </a:lstStyle>
    </a:txDef>
  </a:objectDefaults>
  <a:extraClrSchemeLst>
    <a:extraClrScheme>
      <a:clrScheme name="Scheme1">
        <a:dk1>
          <a:srgbClr val="000000"/>
        </a:dk1>
        <a:lt1>
          <a:srgbClr val="FFFFFF"/>
        </a:lt1>
        <a:dk2>
          <a:srgbClr val="FFFFFF"/>
        </a:dk2>
        <a:lt2>
          <a:srgbClr val="FFFFFF"/>
        </a:lt2>
        <a:accent1>
          <a:srgbClr val="0C224C"/>
        </a:accent1>
        <a:accent2>
          <a:srgbClr val="004487"/>
        </a:accent2>
        <a:accent3>
          <a:srgbClr val="E61B31"/>
        </a:accent3>
        <a:accent4>
          <a:srgbClr val="B9DCFF"/>
        </a:accent4>
        <a:accent5>
          <a:srgbClr val="007DFA"/>
        </a:accent5>
        <a:accent6>
          <a:srgbClr val="0D697B"/>
        </a:accent6>
        <a:hlink>
          <a:srgbClr val="0000FF"/>
        </a:hlink>
        <a:folHlink>
          <a:srgbClr val="800080"/>
        </a:folHlink>
      </a:clrScheme>
    </a:extraClrScheme>
  </a:extraClrSchemeLst>
  <a:custClrLst>
    <a:custClr name="Dark Gray">
      <a:srgbClr val="4D4D4D"/>
    </a:custClr>
    <a:custClr name="Mid Gray">
      <a:srgbClr val="7F7F7F"/>
    </a:custClr>
    <a:custClr name="Light Gray">
      <a:srgbClr val="B3B3B3"/>
    </a:custClr>
    <a:custClr name="Super Light Gray">
      <a:srgbClr val="D0D0D0"/>
    </a:custClr>
    <a:custClr name="Pale Gray">
      <a:srgbClr val="E6E6E6"/>
    </a:custClr>
  </a:custClrLst>
  <a:extLst>
    <a:ext uri="{05A4C25C-085E-4340-85A3-A5531E510DB2}">
      <thm15:themeFamily xmlns:thm15="http://schemas.microsoft.com/office/thememl/2012/main" name="NERV 2020.potx" id="{0D39A3D2-511F-4F2E-9156-D618F03B1DFC}" vid="{738D19EC-329D-47BB-A21B-4732815868D7}"/>
    </a:ext>
  </a:extLst>
</a:theme>
</file>

<file path=ppt/theme/theme3.xml><?xml version="1.0" encoding="utf-8"?>
<a:theme xmlns:a="http://schemas.openxmlformats.org/drawingml/2006/main" name="1_White">
  <a:themeElements>
    <a:clrScheme name="Scheme1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C224C"/>
      </a:accent1>
      <a:accent2>
        <a:srgbClr val="004487"/>
      </a:accent2>
      <a:accent3>
        <a:srgbClr val="E61B31"/>
      </a:accent3>
      <a:accent4>
        <a:srgbClr val="B9DCFF"/>
      </a:accent4>
      <a:accent5>
        <a:srgbClr val="007DFA"/>
      </a:accent5>
      <a:accent6>
        <a:srgbClr val="0D697B"/>
      </a:accent6>
      <a:hlink>
        <a:srgbClr val="0000FF"/>
      </a:hlink>
      <a:folHlink>
        <a:srgbClr val="800080"/>
      </a:folHlink>
    </a:clrScheme>
    <a:fontScheme name="Cust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 cap="sq">
          <a:noFill/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spcBef>
            <a:spcPts val="300"/>
          </a:spcBef>
          <a:spcAft>
            <a:spcPts val="300"/>
          </a:spcAft>
          <a:defRPr sz="1600" dirty="0" err="1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ap="flat">
          <a:solidFill>
            <a:schemeClr val="tx1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ln w="6350">
          <a:noFill/>
          <a:miter lim="800000"/>
        </a:ln>
      </a:spPr>
      <a:bodyPr vert="horz" wrap="square" lIns="0" tIns="0" rIns="0" bIns="0" rtlCol="0">
        <a:noAutofit/>
      </a:bodyPr>
      <a:lstStyle>
        <a:defPPr algn="l">
          <a:spcBef>
            <a:spcPts val="300"/>
          </a:spcBef>
          <a:spcAft>
            <a:spcPts val="300"/>
          </a:spcAft>
          <a:buNone/>
          <a:defRPr sz="1600" dirty="0" smtClean="0"/>
        </a:defPPr>
      </a:lstStyle>
    </a:txDef>
  </a:objectDefaults>
  <a:extraClrSchemeLst>
    <a:extraClrScheme>
      <a:clrScheme name="Scheme1">
        <a:dk1>
          <a:srgbClr val="000000"/>
        </a:dk1>
        <a:lt1>
          <a:srgbClr val="FFFFFF"/>
        </a:lt1>
        <a:dk2>
          <a:srgbClr val="FFFFFF"/>
        </a:dk2>
        <a:lt2>
          <a:srgbClr val="FFFFFF"/>
        </a:lt2>
        <a:accent1>
          <a:srgbClr val="0C224C"/>
        </a:accent1>
        <a:accent2>
          <a:srgbClr val="004487"/>
        </a:accent2>
        <a:accent3>
          <a:srgbClr val="E61B31"/>
        </a:accent3>
        <a:accent4>
          <a:srgbClr val="B9DCFF"/>
        </a:accent4>
        <a:accent5>
          <a:srgbClr val="007DFA"/>
        </a:accent5>
        <a:accent6>
          <a:srgbClr val="0D697B"/>
        </a:accent6>
        <a:hlink>
          <a:srgbClr val="0000FF"/>
        </a:hlink>
        <a:folHlink>
          <a:srgbClr val="800080"/>
        </a:folHlink>
      </a:clrScheme>
    </a:extraClrScheme>
  </a:extraClrSchemeLst>
  <a:custClrLst>
    <a:custClr name="Dark Gray">
      <a:srgbClr val="4D4D4D"/>
    </a:custClr>
    <a:custClr name="Mid Gray">
      <a:srgbClr val="7F7F7F"/>
    </a:custClr>
    <a:custClr name="Light Gray">
      <a:srgbClr val="B3B3B3"/>
    </a:custClr>
    <a:custClr name="Super Light Gray">
      <a:srgbClr val="D0D0D0"/>
    </a:custClr>
    <a:custClr name="Pale Gray">
      <a:srgbClr val="E6E6E6"/>
    </a:custClr>
  </a:custClrLst>
  <a:extLst>
    <a:ext uri="{05A4C25C-085E-4340-85A3-A5531E510DB2}">
      <thm15:themeFamily xmlns:thm15="http://schemas.microsoft.com/office/thememl/2012/main" name="NERV 2020.potx" id="{0D39A3D2-511F-4F2E-9156-D618F03B1DFC}" vid="{738D19EC-329D-47BB-A21B-4732815868D7}"/>
    </a:ext>
  </a:extLst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D6AFFD6CE014942BF86BBEEBCBDDF03" ma:contentTypeVersion="2" ma:contentTypeDescription="Vytvoří nový dokument" ma:contentTypeScope="" ma:versionID="87ee1b771bc1505a0cc8f37e48df88dd">
  <xsd:schema xmlns:xsd="http://www.w3.org/2001/XMLSchema" xmlns:xs="http://www.w3.org/2001/XMLSchema" xmlns:p="http://schemas.microsoft.com/office/2006/metadata/properties" xmlns:ns2="295e6b08-c03f-4e1d-b56f-d1230bb11cb2" targetNamespace="http://schemas.microsoft.com/office/2006/metadata/properties" ma:root="true" ma:fieldsID="02a6742d09bc8fa5b0b925ce3985a6ee" ns2:_="">
    <xsd:import namespace="295e6b08-c03f-4e1d-b56f-d1230bb11c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5e6b08-c03f-4e1d-b56f-d1230bb11c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A7A131-5F50-48E6-821F-715A06CF7DBE}">
  <ds:schemaRefs>
    <ds:schemaRef ds:uri="295e6b08-c03f-4e1d-b56f-d1230bb11cb2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1FFA94F-88BE-40B8-B5FC-CEB6CD9DF9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95e6b08-c03f-4e1d-b56f-d1230bb11c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777201-445A-4A0E-9C06-4A3E0DA4E8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modrá B s číslováním</Template>
  <TotalTime>5259</TotalTime>
  <Words>1245</Words>
  <Application>Microsoft Office PowerPoint</Application>
  <PresentationFormat>Předvádění na obrazovce (16:9)</PresentationFormat>
  <Paragraphs>248</Paragraphs>
  <Slides>10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6</vt:i4>
      </vt:variant>
      <vt:variant>
        <vt:lpstr>Motiv</vt:lpstr>
      </vt:variant>
      <vt:variant>
        <vt:i4>3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20" baseType="lpstr">
      <vt:lpstr>Arial</vt:lpstr>
      <vt:lpstr>Calibri</vt:lpstr>
      <vt:lpstr>Georgia</vt:lpstr>
      <vt:lpstr>Segoe UI</vt:lpstr>
      <vt:lpstr>Times New Roman</vt:lpstr>
      <vt:lpstr>Wingdings</vt:lpstr>
      <vt:lpstr>Prezentace modrá B</vt:lpstr>
      <vt:lpstr>White</vt:lpstr>
      <vt:lpstr>1_White</vt:lpstr>
      <vt:lpstr>think-cell Slide</vt:lpstr>
      <vt:lpstr>Národní plán obnovy Představení, současný stav a další postup prací </vt:lpstr>
      <vt:lpstr>Podpora oživení a odolnosti v EU</vt:lpstr>
      <vt:lpstr>Facilita na podporu oživení a odolnosti (RRF)</vt:lpstr>
      <vt:lpstr>Facilita na podporu oživení a odolnosti (RRF)</vt:lpstr>
      <vt:lpstr>Národní plán obnovy</vt:lpstr>
      <vt:lpstr>Východiska Národního plánu obnovy</vt:lpstr>
      <vt:lpstr>Komponenty Východisek Národního plánu obnovy</vt:lpstr>
      <vt:lpstr>Průběh jednání</vt:lpstr>
      <vt:lpstr>Harmonogram pravidelných setkání s EK</vt:lpstr>
      <vt:lpstr>Harmonogram pravidelných setkání se stakeholdery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Národní plán obnovy Představení, současný stav a další postup prací</dc:title>
  <dc:creator>Hronza Martin</dc:creator>
  <cp:lastModifiedBy>Hronza Martin</cp:lastModifiedBy>
  <cp:revision>6</cp:revision>
  <cp:lastPrinted>2020-10-20T06:57:33Z</cp:lastPrinted>
  <dcterms:created xsi:type="dcterms:W3CDTF">2020-10-20T06:14:06Z</dcterms:created>
  <dcterms:modified xsi:type="dcterms:W3CDTF">2020-12-03T14:30:31Z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0x010100FD6AFFD6CE014942BF86BBEEBCBDDF03</vt:lpwstr>
  </property>
</Properties>
</file>