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4"/>
    <p:sldMasterId id="2147483668" r:id="rId5"/>
    <p:sldMasterId id="2147483648" r:id="rId6"/>
  </p:sldMasterIdLst>
  <p:notesMasterIdLst>
    <p:notesMasterId r:id="rId27"/>
  </p:notesMasterIdLst>
  <p:sldIdLst>
    <p:sldId id="259" r:id="rId7"/>
    <p:sldId id="257" r:id="rId8"/>
    <p:sldId id="258" r:id="rId9"/>
    <p:sldId id="312" r:id="rId10"/>
    <p:sldId id="324" r:id="rId11"/>
    <p:sldId id="325" r:id="rId12"/>
    <p:sldId id="326" r:id="rId13"/>
    <p:sldId id="314" r:id="rId14"/>
    <p:sldId id="315" r:id="rId15"/>
    <p:sldId id="265" r:id="rId16"/>
    <p:sldId id="266" r:id="rId17"/>
    <p:sldId id="316" r:id="rId18"/>
    <p:sldId id="317" r:id="rId19"/>
    <p:sldId id="318" r:id="rId20"/>
    <p:sldId id="327" r:id="rId21"/>
    <p:sldId id="320" r:id="rId22"/>
    <p:sldId id="272" r:id="rId23"/>
    <p:sldId id="328" r:id="rId24"/>
    <p:sldId id="274" r:id="rId25"/>
    <p:sldId id="261" r:id="rId2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B9B9B"/>
    <a:srgbClr val="E62336"/>
    <a:srgbClr val="00A092"/>
    <a:srgbClr val="EE6C78"/>
    <a:srgbClr val="A6A6A6"/>
    <a:srgbClr val="D9D9D9"/>
    <a:srgbClr val="F4F0ED"/>
    <a:srgbClr val="404040"/>
    <a:srgbClr val="BFBFBF"/>
    <a:srgbClr val="8BB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6D0B88-0B62-43A3-8050-88B32FACB2E6}" v="274" dt="2026-09-08T05:41:24.969"/>
    <p1510:client id="{FF2A345E-110E-4308-88AB-D5AD7AA83B4E}" v="1" dt="2026-09-08T06:12:16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vla Doleželová" userId="b922414d-823f-4765-9845-9f38e13391c6" providerId="ADAL" clId="{C4D57EA3-4DB3-47EE-8981-2B9033076CF0}"/>
    <pc:docChg chg="undo redo custSel addSld delSld modSld sldOrd">
      <pc:chgData name="Pavla Doleželová" userId="b922414d-823f-4765-9845-9f38e13391c6" providerId="ADAL" clId="{C4D57EA3-4DB3-47EE-8981-2B9033076CF0}" dt="2026-09-08T06:15:19.501" v="44919" actId="790"/>
      <pc:docMkLst>
        <pc:docMk/>
      </pc:docMkLst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1996455825" sldId="257"/>
        </pc:sldMkLst>
        <pc:spChg chg="del">
          <ac:chgData name="Pavla Doleželová" userId="b922414d-823f-4765-9845-9f38e13391c6" providerId="ADAL" clId="{C4D57EA3-4DB3-47EE-8981-2B9033076CF0}" dt="2026-09-07T07:45:37.053" v="42416" actId="478"/>
          <ac:spMkLst>
            <pc:docMk/>
            <pc:sldMk cId="1996455825" sldId="257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45:38.383" v="42417" actId="478"/>
          <ac:spMkLst>
            <pc:docMk/>
            <pc:sldMk cId="1996455825" sldId="257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996455825" sldId="257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996455825" sldId="257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996455825" sldId="257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996455825" sldId="257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996455825" sldId="257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996455825" sldId="257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996455825" sldId="257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996455825" sldId="257"/>
            <ac:spMk id="2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996455825" sldId="257"/>
            <ac:spMk id="24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8:27:25.273" v="42514" actId="478"/>
          <ac:spMkLst>
            <pc:docMk/>
            <pc:sldMk cId="1996455825" sldId="257"/>
            <ac:spMk id="25" creationId="{00000000-0000-0000-0000-000000000000}"/>
          </ac:spMkLst>
        </pc:sp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4285461863" sldId="258"/>
        </pc:sldMkLst>
        <pc:spChg chg="del">
          <ac:chgData name="Pavla Doleželová" userId="b922414d-823f-4765-9845-9f38e13391c6" providerId="ADAL" clId="{C4D57EA3-4DB3-47EE-8981-2B9033076CF0}" dt="2026-09-07T07:20:45.809" v="41993" actId="478"/>
          <ac:spMkLst>
            <pc:docMk/>
            <pc:sldMk cId="4285461863" sldId="258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0:43.909" v="41992" actId="478"/>
          <ac:spMkLst>
            <pc:docMk/>
            <pc:sldMk cId="4285461863" sldId="258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29:10.972" v="43674" actId="255"/>
          <ac:spMkLst>
            <pc:docMk/>
            <pc:sldMk cId="4285461863" sldId="258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4285461863" sldId="258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4285461863" sldId="258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4285461863" sldId="258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4285461863" sldId="258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35:41.544" v="44002" actId="1076"/>
          <ac:spMkLst>
            <pc:docMk/>
            <pc:sldMk cId="4285461863" sldId="258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4285461863" sldId="258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85461863" sldId="258"/>
            <ac:spMk id="2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4285461863" sldId="258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4285461863" sldId="258"/>
            <ac:spMk id="25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8:27:21.414" v="42513" actId="478"/>
          <ac:spMkLst>
            <pc:docMk/>
            <pc:sldMk cId="4285461863" sldId="258"/>
            <ac:spMk id="26" creationId="{00000000-0000-0000-0000-000000000000}"/>
          </ac:spMkLst>
        </pc:spChg>
      </pc:sldChg>
      <pc:sldChg chg="delSp modSp mod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1750472040" sldId="259"/>
        </pc:sldMkLst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50472040" sldId="259"/>
            <ac:spMk id="3" creationId="{4456794A-7FAC-2F27-BAE5-EC0C8EF443A6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50472040" sldId="259"/>
            <ac:spMk id="4" creationId="{253F1D05-DC41-3335-1A20-9D924D3A586B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50472040" sldId="259"/>
            <ac:spMk id="5" creationId="{F6AE3A24-E16C-0FB2-B125-42E511CFC5F7}"/>
          </ac:spMkLst>
        </pc:spChg>
      </pc:sldChg>
      <pc:sldChg chg="delSp modSp add del mod setBg">
        <pc:chgData name="Pavla Doleželová" userId="b922414d-823f-4765-9845-9f38e13391c6" providerId="ADAL" clId="{C4D57EA3-4DB3-47EE-8981-2B9033076CF0}" dt="2026-09-07T09:16:55.902" v="42601" actId="47"/>
        <pc:sldMkLst>
          <pc:docMk/>
          <pc:sldMk cId="1074642832" sldId="260"/>
        </pc:sldMkLst>
        <pc:spChg chg="del">
          <ac:chgData name="Pavla Doleželová" userId="b922414d-823f-4765-9845-9f38e13391c6" providerId="ADAL" clId="{C4D57EA3-4DB3-47EE-8981-2B9033076CF0}" dt="2026-09-07T07:20:49.975" v="41994" actId="478"/>
          <ac:spMkLst>
            <pc:docMk/>
            <pc:sldMk cId="1074642832" sldId="260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0:51.837" v="41995" actId="478"/>
          <ac:spMkLst>
            <pc:docMk/>
            <pc:sldMk cId="1074642832" sldId="260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074642832" sldId="260"/>
            <ac:spMk id="17" creationId="{00000000-0000-0000-0000-000000000000}"/>
          </ac:spMkLst>
        </pc:spChg>
      </pc:sldChg>
      <pc:sldChg chg="delSp modSp add del mod ord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846285474" sldId="261"/>
        </pc:sldMkLst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46285474" sldId="261"/>
            <ac:spMk id="4" creationId="{AE2EF26E-947A-E167-6578-CD7CE27701E1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46285474" sldId="261"/>
            <ac:spMk id="7" creationId="{566F726E-A767-BD2D-45D5-C05BA99478DD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46285474" sldId="261"/>
            <ac:spMk id="8" creationId="{8BC09ACA-E867-A76A-308D-034DC6556173}"/>
          </ac:spMkLst>
        </pc:spChg>
        <pc:spChg chg="del mod">
          <ac:chgData name="Pavla Doleželová" userId="b922414d-823f-4765-9845-9f38e13391c6" providerId="ADAL" clId="{C4D57EA3-4DB3-47EE-8981-2B9033076CF0}" dt="2026-09-07T12:39:56.623" v="44181" actId="478"/>
          <ac:spMkLst>
            <pc:docMk/>
            <pc:sldMk cId="846285474" sldId="261"/>
            <ac:spMk id="19" creationId="{EE10FFC0-01D1-739D-237B-2F581384DB0A}"/>
          </ac:spMkLst>
        </pc:spChg>
        <pc:spChg chg="del mod">
          <ac:chgData name="Pavla Doleželová" userId="b922414d-823f-4765-9845-9f38e13391c6" providerId="ADAL" clId="{C4D57EA3-4DB3-47EE-8981-2B9033076CF0}" dt="2026-09-07T12:39:55.297" v="44180" actId="478"/>
          <ac:spMkLst>
            <pc:docMk/>
            <pc:sldMk cId="846285474" sldId="261"/>
            <ac:spMk id="21" creationId="{474D7F3A-CD17-59CC-A2CB-95122D9D06CE}"/>
          </ac:spMkLst>
        </pc:spChg>
        <pc:spChg chg="del mod">
          <ac:chgData name="Pavla Doleželová" userId="b922414d-823f-4765-9845-9f38e13391c6" providerId="ADAL" clId="{C4D57EA3-4DB3-47EE-8981-2B9033076CF0}" dt="2026-09-07T12:39:52.903" v="44179" actId="478"/>
          <ac:spMkLst>
            <pc:docMk/>
            <pc:sldMk cId="846285474" sldId="261"/>
            <ac:spMk id="32" creationId="{AD987A1F-C997-49BD-1CA1-A8C97F4B0036}"/>
          </ac:spMkLst>
        </pc:spChg>
        <pc:spChg chg="del mod">
          <ac:chgData name="Pavla Doleželová" userId="b922414d-823f-4765-9845-9f38e13391c6" providerId="ADAL" clId="{C4D57EA3-4DB3-47EE-8981-2B9033076CF0}" dt="2026-09-07T12:39:51.520" v="44178" actId="478"/>
          <ac:spMkLst>
            <pc:docMk/>
            <pc:sldMk cId="846285474" sldId="261"/>
            <ac:spMk id="38" creationId="{53711C7A-275D-C75A-4A94-E73A0C62EB2F}"/>
          </ac:spMkLst>
        </pc:spChg>
      </pc:sldChg>
      <pc:sldChg chg="delSp modSp add del mod setBg">
        <pc:chgData name="Pavla Doleželová" userId="b922414d-823f-4765-9845-9f38e13391c6" providerId="ADAL" clId="{C4D57EA3-4DB3-47EE-8981-2B9033076CF0}" dt="2026-09-07T09:28:40.369" v="42689" actId="47"/>
        <pc:sldMkLst>
          <pc:docMk/>
          <pc:sldMk cId="2828395734" sldId="262"/>
        </pc:sldMkLst>
        <pc:spChg chg="del">
          <ac:chgData name="Pavla Doleželová" userId="b922414d-823f-4765-9845-9f38e13391c6" providerId="ADAL" clId="{C4D57EA3-4DB3-47EE-8981-2B9033076CF0}" dt="2026-09-07T07:21:02.581" v="41999" actId="478"/>
          <ac:spMkLst>
            <pc:docMk/>
            <pc:sldMk cId="2828395734" sldId="262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01.206" v="41998" actId="478"/>
          <ac:spMkLst>
            <pc:docMk/>
            <pc:sldMk cId="2828395734" sldId="262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28395734" sldId="262"/>
            <ac:spMk id="14" creationId="{00000000-0000-0000-0000-000000000000}"/>
          </ac:spMkLst>
        </pc:spChg>
      </pc:sldChg>
      <pc:sldChg chg="del">
        <pc:chgData name="Pavla Doleželová" userId="b922414d-823f-4765-9845-9f38e13391c6" providerId="ADAL" clId="{C4D57EA3-4DB3-47EE-8981-2B9033076CF0}" dt="2026-09-07T07:47:18.882" v="42440" actId="2696"/>
        <pc:sldMkLst>
          <pc:docMk/>
          <pc:sldMk cId="3941708356" sldId="263"/>
        </pc:sldMkLst>
      </pc:sldChg>
      <pc:sldChg chg="modSp del mod">
        <pc:chgData name="Pavla Doleželová" userId="b922414d-823f-4765-9845-9f38e13391c6" providerId="ADAL" clId="{C4D57EA3-4DB3-47EE-8981-2B9033076CF0}" dt="2026-09-07T12:40:40.407" v="44209" actId="47"/>
        <pc:sldMkLst>
          <pc:docMk/>
          <pc:sldMk cId="1995014832" sldId="264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995014832" sldId="264"/>
            <ac:spMk id="2" creationId="{185A8759-7BE5-1AC3-70A0-ABF6E2FB33C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995014832" sldId="264"/>
            <ac:spMk id="3" creationId="{A8AC8963-D6DA-877A-CC15-A7BA11FF95E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995014832" sldId="264"/>
            <ac:spMk id="7" creationId="{8F79BC04-0133-446D-9CF6-8E1B301625A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995014832" sldId="264"/>
            <ac:spMk id="12" creationId="{75F95E16-32A3-49DC-AE50-1904CAD5EA72}"/>
          </ac:spMkLst>
        </pc:sp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2759780206" sldId="265"/>
        </pc:sldMkLst>
        <pc:spChg chg="del">
          <ac:chgData name="Pavla Doleželová" userId="b922414d-823f-4765-9845-9f38e13391c6" providerId="ADAL" clId="{C4D57EA3-4DB3-47EE-8981-2B9033076CF0}" dt="2026-09-07T07:21:17.678" v="42005" actId="478"/>
          <ac:spMkLst>
            <pc:docMk/>
            <pc:sldMk cId="2759780206" sldId="265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16.164" v="42004" actId="478"/>
          <ac:spMkLst>
            <pc:docMk/>
            <pc:sldMk cId="2759780206" sldId="265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759780206" sldId="265"/>
            <ac:spMk id="14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11:01:22.336" v="42907" actId="478"/>
          <ac:spMkLst>
            <pc:docMk/>
            <pc:sldMk cId="2759780206" sldId="265"/>
            <ac:spMk id="15" creationId="{00000000-0000-0000-0000-000000000000}"/>
          </ac:spMkLst>
        </pc:spChg>
        <pc:graphicFrameChg chg="mod">
          <ac:chgData name="Pavla Doleželová" userId="b922414d-823f-4765-9845-9f38e13391c6" providerId="ADAL" clId="{C4D57EA3-4DB3-47EE-8981-2B9033076CF0}" dt="2026-09-07T10:56:27.157" v="42794" actId="2711"/>
          <ac:graphicFrameMkLst>
            <pc:docMk/>
            <pc:sldMk cId="2759780206" sldId="265"/>
            <ac:graphicFrameMk id="6" creationId="{00000000-0000-0000-0000-000000000000}"/>
          </ac:graphicFrameMkLst>
        </pc:graphicFrame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3846803208" sldId="266"/>
        </pc:sldMkLst>
        <pc:spChg chg="del">
          <ac:chgData name="Pavla Doleželová" userId="b922414d-823f-4765-9845-9f38e13391c6" providerId="ADAL" clId="{C4D57EA3-4DB3-47EE-8981-2B9033076CF0}" dt="2026-09-07T07:21:23.837" v="42007" actId="478"/>
          <ac:spMkLst>
            <pc:docMk/>
            <pc:sldMk cId="3846803208" sldId="266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21.262" v="42006" actId="478"/>
          <ac:spMkLst>
            <pc:docMk/>
            <pc:sldMk cId="3846803208" sldId="266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846803208" sldId="266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1:46:22.494" v="43105"/>
          <ac:spMkLst>
            <pc:docMk/>
            <pc:sldMk cId="3846803208" sldId="266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1:40:53.872" v="43097" actId="20577"/>
          <ac:spMkLst>
            <pc:docMk/>
            <pc:sldMk cId="3846803208" sldId="266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846803208" sldId="266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846803208" sldId="266"/>
            <ac:spMk id="2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846803208" sldId="266"/>
            <ac:spMk id="2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846803208" sldId="266"/>
            <ac:spMk id="2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3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11:56.967" v="44473" actId="20577"/>
          <ac:spMkLst>
            <pc:docMk/>
            <pc:sldMk cId="3846803208" sldId="266"/>
            <ac:spMk id="3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846803208" sldId="266"/>
            <ac:spMk id="32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11:01:14.896" v="42905" actId="478"/>
          <ac:spMkLst>
            <pc:docMk/>
            <pc:sldMk cId="3846803208" sldId="266"/>
            <ac:spMk id="33" creationId="{00000000-0000-0000-0000-000000000000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3.476" v="44215" actId="47"/>
        <pc:sldMkLst>
          <pc:docMk/>
          <pc:sldMk cId="2514489558" sldId="267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2" creationId="{C727F172-F2FF-093B-F5BA-E0780DEB891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3" creationId="{16C5FF11-F6EA-8212-E046-7F0CCDD9044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5" creationId="{EB21008C-49CE-2565-2F1B-ED1CA5C9C4D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6" creationId="{A258F154-AC43-2748-3843-D8624214E15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8" creationId="{931A2184-6B26-4FB2-B545-3E120B97524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10" creationId="{71524C0F-0E06-43DA-B982-34EDE1E6C41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11" creationId="{57C50F63-4127-4E1F-B1D9-D3FBFD20D32E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12" creationId="{7DEC8BCE-7A56-452F-BE56-0F7255D185B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13" creationId="{7D6C13B8-3818-4FBD-A163-A6384C758FB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4489558" sldId="267"/>
            <ac:spMk id="14" creationId="{F6C89577-8882-4AAA-9B28-7771D4CF34D4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3.201" v="44214" actId="47"/>
        <pc:sldMkLst>
          <pc:docMk/>
          <pc:sldMk cId="1761611766" sldId="268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61611766" sldId="268"/>
            <ac:spMk id="6" creationId="{C25E2ACC-A627-4C47-97FC-695C31E7952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61611766" sldId="268"/>
            <ac:spMk id="7" creationId="{D198A32B-1C01-49AC-B4C0-74F18B28290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61611766" sldId="268"/>
            <ac:spMk id="8" creationId="{7051C1E6-6AAB-4202-93AB-95522BFB9352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2.947" v="44213" actId="47"/>
        <pc:sldMkLst>
          <pc:docMk/>
          <pc:sldMk cId="749149331" sldId="269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749149331" sldId="269"/>
            <ac:spMk id="2" creationId="{BB1CB55A-1E9B-D937-48DA-807D07477F34}"/>
          </ac:spMkLst>
        </pc:spChg>
      </pc:sldChg>
      <pc:sldChg chg="delSp modSp add del mod setBg">
        <pc:chgData name="Pavla Doleželová" userId="b922414d-823f-4765-9845-9f38e13391c6" providerId="ADAL" clId="{C4D57EA3-4DB3-47EE-8981-2B9033076CF0}" dt="2026-09-07T12:05:21.870" v="43198" actId="2696"/>
        <pc:sldMkLst>
          <pc:docMk/>
          <pc:sldMk cId="2336450341" sldId="270"/>
        </pc:sldMkLst>
        <pc:spChg chg="del">
          <ac:chgData name="Pavla Doleželová" userId="b922414d-823f-4765-9845-9f38e13391c6" providerId="ADAL" clId="{C4D57EA3-4DB3-47EE-8981-2B9033076CF0}" dt="2026-09-07T07:21:46.824" v="42015" actId="478"/>
          <ac:spMkLst>
            <pc:docMk/>
            <pc:sldMk cId="2336450341" sldId="270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45.663" v="42014" actId="478"/>
          <ac:spMkLst>
            <pc:docMk/>
            <pc:sldMk cId="2336450341" sldId="270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336450341" sldId="270"/>
            <ac:spMk id="11" creationId="{00000000-0000-0000-0000-000000000000}"/>
          </ac:spMkLst>
        </pc:spChg>
        <pc:graphicFrameChg chg="modGraphic">
          <ac:chgData name="Pavla Doleželová" userId="b922414d-823f-4765-9845-9f38e13391c6" providerId="ADAL" clId="{C4D57EA3-4DB3-47EE-8981-2B9033076CF0}" dt="2026-09-07T08:58:37.489" v="42560" actId="790"/>
          <ac:graphicFrameMkLst>
            <pc:docMk/>
            <pc:sldMk cId="2336450341" sldId="270"/>
            <ac:graphicFrameMk id="6" creationId="{00000000-0000-0000-0000-000000000000}"/>
          </ac:graphicFrameMkLst>
        </pc:graphicFrameChg>
      </pc:sldChg>
      <pc:sldChg chg="modSp del mod">
        <pc:chgData name="Pavla Doleželová" userId="b922414d-823f-4765-9845-9f38e13391c6" providerId="ADAL" clId="{C4D57EA3-4DB3-47EE-8981-2B9033076CF0}" dt="2026-09-07T12:40:43.711" v="44216" actId="47"/>
        <pc:sldMkLst>
          <pc:docMk/>
          <pc:sldMk cId="4061966784" sldId="271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2" creationId="{4F66F371-16B7-E8C3-6B00-62B89187847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5" creationId="{32A702D7-7307-4F57-BA2E-BC1994B8ADC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6" creationId="{1F3D7F8D-DD33-43FE-81D7-95DEC4816ED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8" creationId="{3E63CCBE-92AA-48E5-B207-84E361C39CE3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10" creationId="{C23F0BD8-72F9-475F-B59F-84D6652A845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11" creationId="{A46CB272-7CD9-4CB4-9E8A-404D727F2D9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13" creationId="{E88EF84E-1525-4D77-8C25-936B0583C442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15" creationId="{B5531EF5-C51C-777F-4E58-C7FB461FD3C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16" creationId="{5970DC38-EA69-3464-C64B-3303CC2D42C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61966784" sldId="271"/>
            <ac:spMk id="17" creationId="{C4797902-56CA-B16E-27A7-C7A3E96CE5F1}"/>
          </ac:spMkLst>
        </pc:spChg>
      </pc:sldChg>
      <pc:sldChg chg="delSp modSp add del mod ord setBg">
        <pc:chgData name="Pavla Doleželová" userId="b922414d-823f-4765-9845-9f38e13391c6" providerId="ADAL" clId="{C4D57EA3-4DB3-47EE-8981-2B9033076CF0}" dt="2026-09-08T05:32:59.349" v="44584" actId="2696"/>
        <pc:sldMkLst>
          <pc:docMk/>
          <pc:sldMk cId="4086024948" sldId="271"/>
        </pc:sldMkLst>
        <pc:spChg chg="del mod">
          <ac:chgData name="Pavla Doleželová" userId="b922414d-823f-4765-9845-9f38e13391c6" providerId="ADAL" clId="{C4D57EA3-4DB3-47EE-8981-2B9033076CF0}" dt="2026-09-08T05:09:49.351" v="44461" actId="478"/>
          <ac:spMkLst>
            <pc:docMk/>
            <pc:sldMk cId="4086024948" sldId="271"/>
            <ac:spMk id="2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09:51.396" v="44462" actId="478"/>
          <ac:spMkLst>
            <pc:docMk/>
            <pc:sldMk cId="4086024948" sldId="271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4086024948" sldId="271"/>
            <ac:spMk id="13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8T05:10:01.673" v="44466" actId="478"/>
          <ac:spMkLst>
            <pc:docMk/>
            <pc:sldMk cId="4086024948" sldId="271"/>
            <ac:spMk id="14" creationId="{00000000-0000-0000-0000-000000000000}"/>
          </ac:spMkLst>
        </pc:spChg>
        <pc:graphicFrameChg chg="mod modGraphic">
          <ac:chgData name="Pavla Doleželová" userId="b922414d-823f-4765-9845-9f38e13391c6" providerId="ADAL" clId="{C4D57EA3-4DB3-47EE-8981-2B9033076CF0}" dt="2026-09-08T05:29:14.573" v="44564" actId="790"/>
          <ac:graphicFrameMkLst>
            <pc:docMk/>
            <pc:sldMk cId="4086024948" sldId="271"/>
            <ac:graphicFrameMk id="6" creationId="{00000000-0000-0000-0000-000000000000}"/>
          </ac:graphicFrameMkLst>
        </pc:graphicFrameChg>
      </pc:sldChg>
      <pc:sldChg chg="add del setBg">
        <pc:chgData name="Pavla Doleželová" userId="b922414d-823f-4765-9845-9f38e13391c6" providerId="ADAL" clId="{C4D57EA3-4DB3-47EE-8981-2B9033076CF0}" dt="2026-09-08T05:33:47.166" v="44587" actId="2696"/>
        <pc:sldMkLst>
          <pc:docMk/>
          <pc:sldMk cId="451482338" sldId="272"/>
        </pc:sldMkLst>
      </pc:sldChg>
      <pc:sldChg chg="addSp delSp modSp add mo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652917526" sldId="272"/>
        </pc:sldMkLst>
        <pc:spChg chg="del">
          <ac:chgData name="Pavla Doleželová" userId="b922414d-823f-4765-9845-9f38e13391c6" providerId="ADAL" clId="{C4D57EA3-4DB3-47EE-8981-2B9033076CF0}" dt="2026-09-08T05:37:43.421" v="44604" actId="478"/>
          <ac:spMkLst>
            <pc:docMk/>
            <pc:sldMk cId="652917526" sldId="272"/>
            <ac:spMk id="2" creationId="{00000000-0000-0000-0000-000000000000}"/>
          </ac:spMkLst>
        </pc:spChg>
        <pc:spChg chg="add del mod">
          <ac:chgData name="Pavla Doleželová" userId="b922414d-823f-4765-9845-9f38e13391c6" providerId="ADAL" clId="{C4D57EA3-4DB3-47EE-8981-2B9033076CF0}" dt="2026-09-08T06:12:19.972" v="44903" actId="478"/>
          <ac:spMkLst>
            <pc:docMk/>
            <pc:sldMk cId="652917526" sldId="272"/>
            <ac:spMk id="2" creationId="{4CB329F5-2E08-F8A9-4C1D-57CEB264F8C4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652917526" sldId="272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652917526" sldId="272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2:40.354" v="44765" actId="20577"/>
          <ac:spMkLst>
            <pc:docMk/>
            <pc:sldMk cId="652917526" sldId="272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652917526" sldId="272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652917526" sldId="272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37:20.451" v="44602" actId="207"/>
          <ac:spMkLst>
            <pc:docMk/>
            <pc:sldMk cId="652917526" sldId="272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652917526" sldId="272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38:19.745" v="44611" actId="403"/>
          <ac:spMkLst>
            <pc:docMk/>
            <pc:sldMk cId="652917526" sldId="272"/>
            <ac:spMk id="20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8T05:37:49.641" v="44605" actId="478"/>
          <ac:spMkLst>
            <pc:docMk/>
            <pc:sldMk cId="652917526" sldId="272"/>
            <ac:spMk id="21" creationId="{00000000-0000-0000-0000-000000000000}"/>
          </ac:spMkLst>
        </pc:spChg>
      </pc:sldChg>
      <pc:sldChg chg="delSp modSp add del mod ord setBg">
        <pc:chgData name="Pavla Doleželová" userId="b922414d-823f-4765-9845-9f38e13391c6" providerId="ADAL" clId="{C4D57EA3-4DB3-47EE-8981-2B9033076CF0}" dt="2026-09-08T05:33:02.668" v="44585" actId="2696"/>
        <pc:sldMkLst>
          <pc:docMk/>
          <pc:sldMk cId="1602458962" sldId="272"/>
        </pc:sldMkLst>
        <pc:spChg chg="del mod">
          <ac:chgData name="Pavla Doleželová" userId="b922414d-823f-4765-9845-9f38e13391c6" providerId="ADAL" clId="{C4D57EA3-4DB3-47EE-8981-2B9033076CF0}" dt="2026-09-08T05:09:54.602" v="44463" actId="478"/>
          <ac:spMkLst>
            <pc:docMk/>
            <pc:sldMk cId="1602458962" sldId="272"/>
            <ac:spMk id="2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09:55.897" v="44464" actId="478"/>
          <ac:spMkLst>
            <pc:docMk/>
            <pc:sldMk cId="1602458962" sldId="272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14.573" v="44564" actId="790"/>
          <ac:spMkLst>
            <pc:docMk/>
            <pc:sldMk cId="1602458962" sldId="272"/>
            <ac:spMk id="13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09:57.835" v="44465" actId="478"/>
          <ac:spMkLst>
            <pc:docMk/>
            <pc:sldMk cId="1602458962" sldId="272"/>
            <ac:spMk id="14" creationId="{00000000-0000-0000-0000-000000000000}"/>
          </ac:spMkLst>
        </pc:spChg>
        <pc:graphicFrameChg chg="modGraphic">
          <ac:chgData name="Pavla Doleželová" userId="b922414d-823f-4765-9845-9f38e13391c6" providerId="ADAL" clId="{C4D57EA3-4DB3-47EE-8981-2B9033076CF0}" dt="2026-09-08T05:29:14.573" v="44564" actId="790"/>
          <ac:graphicFrameMkLst>
            <pc:docMk/>
            <pc:sldMk cId="1602458962" sldId="272"/>
            <ac:graphicFrameMk id="6" creationId="{00000000-0000-0000-0000-000000000000}"/>
          </ac:graphicFrameMkLst>
        </pc:graphicFrameChg>
      </pc:sldChg>
      <pc:sldChg chg="modSp del mod">
        <pc:chgData name="Pavla Doleželová" userId="b922414d-823f-4765-9845-9f38e13391c6" providerId="ADAL" clId="{C4D57EA3-4DB3-47EE-8981-2B9033076CF0}" dt="2026-09-07T12:40:49.298" v="44240" actId="47"/>
        <pc:sldMkLst>
          <pc:docMk/>
          <pc:sldMk cId="3152454532" sldId="272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4" creationId="{138A87C0-F8EB-7C37-24E7-D36DEAEE57E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5" creationId="{C0D8D41A-3488-90D9-0BC3-5A93BE147DE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55" creationId="{B09EF8FE-E4D9-5593-BB11-7433293EFD12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57" creationId="{C19E5E0E-CA28-239D-1AE5-1B42BFAA5FC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76" creationId="{0A1EA5BD-99AE-C76C-5D9A-574BD7CA24A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77" creationId="{2D2E0781-2A9B-15DB-5772-4DD1B2B48FA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86" creationId="{4E721283-BA5F-876E-1F4B-BAADA66A2A4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87" creationId="{6C560B1B-30A1-4740-516C-ED9754CA68D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91" creationId="{20E280A6-92F8-47C1-55F9-CD334B66450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52454532" sldId="272"/>
            <ac:spMk id="92" creationId="{49876CAE-D63E-CDC2-5AB5-DE1994668369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4.776" v="44221" actId="47"/>
        <pc:sldMkLst>
          <pc:docMk/>
          <pc:sldMk cId="754572046" sldId="273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754572046" sldId="273"/>
            <ac:spMk id="5" creationId="{760D00B1-C0DC-9051-A1DE-51FC2DD23AA2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754572046" sldId="273"/>
            <ac:spMk id="7" creationId="{AC7677DB-91D2-3268-0C8F-C725D6326D5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754572046" sldId="273"/>
            <ac:spMk id="13" creationId="{672DC87B-78A7-2D2F-2929-53D5844E7B0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754572046" sldId="273"/>
            <ac:spMk id="14" creationId="{EB2D5D2C-CFB4-9AA8-3343-A34E15CA48D7}"/>
          </ac:spMkLst>
        </pc:spChg>
      </pc:sldChg>
      <pc:sldChg chg="add del setBg">
        <pc:chgData name="Pavla Doleželová" userId="b922414d-823f-4765-9845-9f38e13391c6" providerId="ADAL" clId="{C4D57EA3-4DB3-47EE-8981-2B9033076CF0}" dt="2026-09-07T12:59:29.715" v="44421" actId="2696"/>
        <pc:sldMkLst>
          <pc:docMk/>
          <pc:sldMk cId="2854157871" sldId="273"/>
        </pc:sldMkLst>
      </pc:sldChg>
      <pc:sldChg chg="delSp modSp add del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3680638387" sldId="274"/>
        </pc:sldMkLst>
        <pc:spChg chg="del">
          <ac:chgData name="Pavla Doleželová" userId="b922414d-823f-4765-9845-9f38e13391c6" providerId="ADAL" clId="{C4D57EA3-4DB3-47EE-8981-2B9033076CF0}" dt="2026-09-07T07:22:10.205" v="42022" actId="478"/>
          <ac:spMkLst>
            <pc:docMk/>
            <pc:sldMk cId="3680638387" sldId="274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2:08.697" v="42021" actId="478"/>
          <ac:spMkLst>
            <pc:docMk/>
            <pc:sldMk cId="3680638387" sldId="274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80638387" sldId="274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680638387" sldId="274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680638387" sldId="274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80638387" sldId="274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3680638387" sldId="274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80638387" sldId="274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46:08.815" v="44319" actId="20577"/>
          <ac:spMkLst>
            <pc:docMk/>
            <pc:sldMk cId="3680638387" sldId="274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80638387" sldId="274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80638387" sldId="274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80638387" sldId="274"/>
            <ac:spMk id="23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36:03.125" v="44596" actId="478"/>
          <ac:spMkLst>
            <pc:docMk/>
            <pc:sldMk cId="3680638387" sldId="274"/>
            <ac:spMk id="24" creationId="{00000000-0000-0000-0000-000000000000}"/>
          </ac:spMkLst>
        </pc:spChg>
      </pc:sldChg>
      <pc:sldChg chg="delSp modSp add del mod setBg">
        <pc:chgData name="Pavla Doleželová" userId="b922414d-823f-4765-9845-9f38e13391c6" providerId="ADAL" clId="{C4D57EA3-4DB3-47EE-8981-2B9033076CF0}" dt="2026-09-07T12:40:38.701" v="44208" actId="47"/>
        <pc:sldMkLst>
          <pc:docMk/>
          <pc:sldMk cId="1702024839" sldId="275"/>
        </pc:sldMkLst>
        <pc:spChg chg="del">
          <ac:chgData name="Pavla Doleželová" userId="b922414d-823f-4765-9845-9f38e13391c6" providerId="ADAL" clId="{C4D57EA3-4DB3-47EE-8981-2B9033076CF0}" dt="2026-09-07T07:22:27.745" v="42023" actId="478"/>
          <ac:spMkLst>
            <pc:docMk/>
            <pc:sldMk cId="1702024839" sldId="275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2:28.846" v="42024" actId="478"/>
          <ac:spMkLst>
            <pc:docMk/>
            <pc:sldMk cId="1702024839" sldId="275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02024839" sldId="275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02024839" sldId="275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02024839" sldId="275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02024839" sldId="275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02024839" sldId="275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702024839" sldId="275"/>
            <ac:spMk id="9" creationId="{00000000-0000-0000-0000-000000000000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3.932" v="44217" actId="47"/>
        <pc:sldMkLst>
          <pc:docMk/>
          <pc:sldMk cId="2552296588" sldId="276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52296588" sldId="276"/>
            <ac:spMk id="2" creationId="{8DFB1831-7B5B-4901-86DD-888E3D649C1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52296588" sldId="276"/>
            <ac:spMk id="5" creationId="{5D58D446-8748-1E46-AC14-E8889B850B7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52296588" sldId="276"/>
            <ac:spMk id="6" creationId="{A49DF515-1CC6-B0AE-227B-D1834BB612EA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52296588" sldId="276"/>
            <ac:spMk id="8" creationId="{3FA4E8F4-6838-2D14-E846-8741010AC37F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4.106" v="44218" actId="47"/>
        <pc:sldMkLst>
          <pc:docMk/>
          <pc:sldMk cId="3219180762" sldId="277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219180762" sldId="277"/>
            <ac:spMk id="2" creationId="{2BE494E2-D451-C7F2-7B7C-71BB7A620C54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6.456" v="44228" actId="47"/>
        <pc:sldMkLst>
          <pc:docMk/>
          <pc:sldMk cId="1241062427" sldId="278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2" creationId="{CB99B16A-84C7-96CE-CC26-E239FB456DB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4" creationId="{FBAC7A07-57C0-3532-B768-1536A218806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5" creationId="{A307D667-8542-7657-B7CC-3034969F922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8" creationId="{F8D2AB5D-3EFF-99A4-17D7-1EAFF9C1769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10" creationId="{03A46E65-DCED-329D-A282-28E4055AF51E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11" creationId="{F0AA0A63-0BAE-E004-BE85-2E6C11674352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12" creationId="{E81A15DD-2555-AE37-8233-B6B27243332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13" creationId="{45437F84-FF83-5E63-DEC1-2B6F394FFFF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41062427" sldId="278"/>
            <ac:spMk id="14" creationId="{62A3509B-CA1B-1673-5C21-35083F8A3AF5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4.327" v="44219" actId="47"/>
        <pc:sldMkLst>
          <pc:docMk/>
          <pc:sldMk cId="3091380405" sldId="281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091380405" sldId="281"/>
            <ac:spMk id="6" creationId="{EE4563F9-A2FE-71AD-F17F-B0485266D5D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091380405" sldId="281"/>
            <ac:spMk id="7" creationId="{37886DE2-E0D1-0A51-F4CB-8AF9E41ABB7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091380405" sldId="281"/>
            <ac:spMk id="8" creationId="{3105BEDE-BA49-331D-8446-26DFC07F9277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6.664" v="44229" actId="47"/>
        <pc:sldMkLst>
          <pc:docMk/>
          <pc:sldMk cId="2002157656" sldId="282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002157656" sldId="282"/>
            <ac:spMk id="2" creationId="{8C703E9D-8681-F90F-E4E5-1FFB07332B41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6.894" v="44230" actId="47"/>
        <pc:sldMkLst>
          <pc:docMk/>
          <pc:sldMk cId="3481541347" sldId="283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481541347" sldId="283"/>
            <ac:spMk id="6" creationId="{A80A2B4C-C1FB-CC32-7EE5-5C4299C65ED3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481541347" sldId="283"/>
            <ac:spMk id="7" creationId="{6FC3C715-BC05-1BE7-C0E7-F9116D2F486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481541347" sldId="283"/>
            <ac:spMk id="8" creationId="{2F882369-2408-7507-C9C7-B8F47D579112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7.114" v="44231" actId="47"/>
        <pc:sldMkLst>
          <pc:docMk/>
          <pc:sldMk cId="1665294274" sldId="284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5294274" sldId="284"/>
            <ac:spMk id="4" creationId="{72D23FD9-49C6-A514-C70A-1404522B586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5294274" sldId="284"/>
            <ac:spMk id="5" creationId="{239EE061-2018-1FAD-FB0B-278E810875F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5294274" sldId="284"/>
            <ac:spMk id="6" creationId="{C3E55DC6-37B0-053A-00C6-0D2B0D4AE2D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5294274" sldId="284"/>
            <ac:spMk id="7" creationId="{9587A8E2-D671-673D-45B4-41AD19930F3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5294274" sldId="284"/>
            <ac:spMk id="8" creationId="{0DDA610C-3C19-C060-227D-4238D88D9FB3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7.339" v="44232" actId="47"/>
        <pc:sldMkLst>
          <pc:docMk/>
          <pc:sldMk cId="2517864013" sldId="285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2" creationId="{7DBAFA49-05D0-FE92-62F3-FD12E6DC821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4" creationId="{B8C3FC71-166D-78E1-9050-6A05719F2A1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5" creationId="{D6A629A1-3226-CF51-771E-8EE4D2C97DE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16" creationId="{CF258D12-D178-ECC3-F05C-4262BE6C6DC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18" creationId="{D4F5FD9C-4329-29C6-993B-B45B071C1D53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19" creationId="{FCC88650-2F9E-F6C3-0029-59649CAC87A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20" creationId="{1AE122CE-C6E3-DBBF-B225-92E28FCE03AA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21" creationId="{895CE1C4-D324-84F9-4C57-F453ACE4CEC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22" creationId="{DE118E14-A061-A647-C175-D1FFEEDAC97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517864013" sldId="285"/>
            <ac:spMk id="81" creationId="{D58EAEFF-073C-6652-B073-000BA2110D16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7.578" v="44233" actId="47"/>
        <pc:sldMkLst>
          <pc:docMk/>
          <pc:sldMk cId="2921027448" sldId="286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921027448" sldId="286"/>
            <ac:spMk id="2" creationId="{61AFD517-2E8E-FD33-2CFF-4618A5AADED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921027448" sldId="286"/>
            <ac:spMk id="4" creationId="{74BEF4BA-7BB5-C65C-BB6A-7C87F16FBEC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921027448" sldId="286"/>
            <ac:spMk id="5" creationId="{6F4626DE-A050-3D83-2BB5-7A8FCA7ABF4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921027448" sldId="286"/>
            <ac:spMk id="81" creationId="{129D6D80-D7AA-7D65-2D8A-850B1EFC59A3}"/>
          </ac:spMkLst>
        </pc:spChg>
      </pc:sldChg>
      <pc:sldChg chg="add del setBg">
        <pc:chgData name="Pavla Doleželová" userId="b922414d-823f-4765-9845-9f38e13391c6" providerId="ADAL" clId="{C4D57EA3-4DB3-47EE-8981-2B9033076CF0}" dt="2026-09-08T05:35:41.948" v="44591" actId="2696"/>
        <pc:sldMkLst>
          <pc:docMk/>
          <pc:sldMk cId="215495424" sldId="287"/>
        </pc:sldMkLst>
      </pc:sldChg>
      <pc:sldChg chg="modSp del mod">
        <pc:chgData name="Pavla Doleželová" userId="b922414d-823f-4765-9845-9f38e13391c6" providerId="ADAL" clId="{C4D57EA3-4DB3-47EE-8981-2B9033076CF0}" dt="2026-09-07T12:40:47.770" v="44234" actId="47"/>
        <pc:sldMkLst>
          <pc:docMk/>
          <pc:sldMk cId="3108959757" sldId="287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108959757" sldId="287"/>
            <ac:spMk id="2" creationId="{774BB6FF-7EB6-B2C5-77C5-CE58D8CB7D93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7.994" v="44235" actId="47"/>
        <pc:sldMkLst>
          <pc:docMk/>
          <pc:sldMk cId="1283540587" sldId="288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83540587" sldId="288"/>
            <ac:spMk id="6" creationId="{EB53D31F-BA89-0A3D-E786-4AFB01B1F52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83540587" sldId="288"/>
            <ac:spMk id="7" creationId="{41480475-9EAC-8F1D-28B3-ED64CBEAC25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283540587" sldId="288"/>
            <ac:spMk id="8" creationId="{51A68611-A9AC-C9AE-37C7-98BDEC502C32}"/>
          </ac:spMkLst>
        </pc:spChg>
      </pc:sldChg>
      <pc:sldChg chg="add del setBg">
        <pc:chgData name="Pavla Doleželová" userId="b922414d-823f-4765-9845-9f38e13391c6" providerId="ADAL" clId="{C4D57EA3-4DB3-47EE-8981-2B9033076CF0}" dt="2026-09-08T05:34:13.900" v="44589" actId="2696"/>
        <pc:sldMkLst>
          <pc:docMk/>
          <pc:sldMk cId="1713533505" sldId="288"/>
        </pc:sldMkLst>
      </pc:sldChg>
      <pc:sldChg chg="modSp del mod">
        <pc:chgData name="Pavla Doleželová" userId="b922414d-823f-4765-9845-9f38e13391c6" providerId="ADAL" clId="{C4D57EA3-4DB3-47EE-8981-2B9033076CF0}" dt="2026-09-07T12:40:48.814" v="44238" actId="47"/>
        <pc:sldMkLst>
          <pc:docMk/>
          <pc:sldMk cId="1935590233" sldId="289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935590233" sldId="289"/>
            <ac:spMk id="2" creationId="{492420A6-32BD-1E28-24E5-6FF5F8DE4EDC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1.935" v="44211" actId="47"/>
        <pc:sldMkLst>
          <pc:docMk/>
          <pc:sldMk cId="864682290" sldId="293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5" creationId="{C66DFF4D-D14A-4388-AEB7-B76774903EA2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12" creationId="{3DA34A25-6866-FDB0-24A8-564B3314451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26" creationId="{27F07A0D-D944-B046-824F-290C31626D3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33" creationId="{C6FDCDA7-D134-AD97-1D27-C64601952D3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37" creationId="{7FD4AEBF-F28D-F415-B59B-8429517347B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41" creationId="{F8EDEA21-7E92-AACC-F78C-9BA179508E6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51" creationId="{9ABB9C68-BD1D-4B1B-B7F5-C5D91BBDFEE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58" creationId="{D93E1C8C-5A6E-4D1A-ACFB-7DC89F3A670A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60" creationId="{1201A1AD-95CD-4829-B54D-4ADFFD1AAB4E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64682290" sldId="293"/>
            <ac:spMk id="61" creationId="{41A5CB07-67E9-4493-A64D-BFB76C32B633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1.348" v="44210" actId="47"/>
        <pc:sldMkLst>
          <pc:docMk/>
          <pc:sldMk cId="3553458473" sldId="295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4" creationId="{8D637DC0-87BE-454E-94FF-E02E0EF634BE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15" creationId="{C09505DF-2F33-C83B-0AEB-5B5B0AC5F0A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19" creationId="{D2FB7F1D-7C00-B047-5729-7A4DCC2FB12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27" creationId="{F34BB29E-B276-2F61-C317-1C759B82382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35" creationId="{05AF51FC-29FD-44F1-ADDF-AF4B8E828D5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36" creationId="{1FF8294A-8BF6-633E-1BE8-F6FD6BEDBF8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38" creationId="{3D1FCAD2-1087-916D-D5DC-09AF4ED7FDA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42" creationId="{514D852F-D0D9-9DC2-B821-935E2103424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43" creationId="{5EC85E65-49F9-C399-3F8C-3808DEE9F76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553458473" sldId="295"/>
            <ac:spMk id="44" creationId="{8403345E-EDA1-6717-E8B4-AAD7E3B074D7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2.567" v="44212" actId="47"/>
        <pc:sldMkLst>
          <pc:docMk/>
          <pc:sldMk cId="1390371847" sldId="296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390371847" sldId="296"/>
            <ac:spMk id="6" creationId="{E1728456-0C4D-0D4E-70D0-91A7CC234E83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9.074" v="44239" actId="47"/>
        <pc:sldMkLst>
          <pc:docMk/>
          <pc:sldMk cId="1834232972" sldId="299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4" creationId="{BDDA7414-185E-B2CB-1AF7-CC1F4BBCF70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5" creationId="{44500EC3-CDC0-DD7C-6EC8-9DD36912189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6" creationId="{C9CC6641-671A-A078-C1DA-ADD0615030E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7" creationId="{7471D7C6-3118-5003-8B8E-B28C96CD3B2A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58" creationId="{09A5A8A3-25C5-D2B5-15ED-5B2E21ACEF0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60" creationId="{245DBB4C-B015-0398-D3EF-3663E3EA914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34232972" sldId="299"/>
            <ac:spMk id="61" creationId="{673BEE2B-024F-3616-C55D-0756AE5A2247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4.537" v="44220" actId="47"/>
        <pc:sldMkLst>
          <pc:docMk/>
          <pc:sldMk cId="1896592673" sldId="300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3" creationId="{660AE5C7-974B-0286-70C4-B6B0617DCFF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4" creationId="{0FCEB2B5-F84E-7B9A-8B9A-437B359B3CA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5" creationId="{914CFD6F-0D29-2D2E-75E1-1504B6D3DCB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13" creationId="{A95751D4-D711-3D33-6C83-260E57BC44D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15" creationId="{27FDFB6A-18BC-E86F-E209-9CEEBDDA6B0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17" creationId="{48CD4E1C-5731-577F-5FDC-7510CF8DFBC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22" creationId="{7685E3BC-2604-7EE7-CA4E-486DC96BDF1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23" creationId="{FF27088A-B87B-27F8-65ED-6D4DA4E9042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25" creationId="{DF131751-B114-8A08-050B-37F3CC29593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96592673" sldId="300"/>
            <ac:spMk id="81" creationId="{85076E0D-3B92-017D-585C-14CFB1E26B7C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5.013" v="44222" actId="47"/>
        <pc:sldMkLst>
          <pc:docMk/>
          <pc:sldMk cId="1158529928" sldId="301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158529928" sldId="301"/>
            <ac:spMk id="5" creationId="{89212DD6-5C69-D8EE-94DB-8D91ADDDED3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158529928" sldId="301"/>
            <ac:spMk id="7" creationId="{E43FA8A1-7EE1-37EB-28B6-C2ED26CB7A1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158529928" sldId="301"/>
            <ac:spMk id="13" creationId="{5F9030B8-D312-4815-974A-00CA29CAB01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158529928" sldId="301"/>
            <ac:spMk id="14" creationId="{271CFF85-F730-4085-3B0E-780CCC87A6A7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5.253" v="44223" actId="47"/>
        <pc:sldMkLst>
          <pc:docMk/>
          <pc:sldMk cId="3744248932" sldId="302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744248932" sldId="302"/>
            <ac:spMk id="4" creationId="{7E5A734D-5977-EBFD-CE6A-40A227F5C73F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744248932" sldId="302"/>
            <ac:spMk id="5" creationId="{46076D30-DBBF-503F-F0C9-49DC3633A934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744248932" sldId="302"/>
            <ac:spMk id="13" creationId="{C3A6254C-883E-390C-9D4A-EC2B6CF5AC5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744248932" sldId="302"/>
            <ac:spMk id="14" creationId="{CF499A86-4E57-EC81-0629-C9127E63FB93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5.507" v="44224" actId="47"/>
        <pc:sldMkLst>
          <pc:docMk/>
          <pc:sldMk cId="1829616356" sldId="303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29616356" sldId="303"/>
            <ac:spMk id="5" creationId="{79D3D5A8-B578-383F-0B52-963ED5689939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29616356" sldId="303"/>
            <ac:spMk id="7" creationId="{BC54CAF1-6B8E-2A50-2B8A-281F3AB2F94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29616356" sldId="303"/>
            <ac:spMk id="13" creationId="{18AAFF26-ECC7-5BAE-1F29-2310BCE36EB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829616356" sldId="303"/>
            <ac:spMk id="14" creationId="{075FEC22-3660-7551-113D-0441D529B99C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5.769" v="44225" actId="47"/>
        <pc:sldMkLst>
          <pc:docMk/>
          <pc:sldMk cId="3945022223" sldId="304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945022223" sldId="304"/>
            <ac:spMk id="4" creationId="{87A86144-901C-F6A5-8249-66E9819DBE6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945022223" sldId="304"/>
            <ac:spMk id="5" creationId="{7A5B212F-0AFA-F4BC-8F4C-C22DC210654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945022223" sldId="304"/>
            <ac:spMk id="13" creationId="{9D782698-DF2D-2D19-5F47-E27CC305720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945022223" sldId="304"/>
            <ac:spMk id="14" creationId="{35CEB128-255C-E1D9-81B1-11990399B278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6.039" v="44226" actId="47"/>
        <pc:sldMkLst>
          <pc:docMk/>
          <pc:sldMk cId="3291288210" sldId="305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291288210" sldId="305"/>
            <ac:spMk id="5" creationId="{6FD54E40-7B4B-B9B8-2554-3B5FCFD60E1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291288210" sldId="305"/>
            <ac:spMk id="6" creationId="{3FD2DA58-F87C-9B48-6EF4-279E2CBE931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291288210" sldId="305"/>
            <ac:spMk id="13" creationId="{3B260A0F-0749-F98F-1E39-739AAAEBB05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3291288210" sldId="305"/>
            <ac:spMk id="14" creationId="{56E127BD-21C5-D5DB-F8B4-F7D96B16663F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6.264" v="44227" actId="47"/>
        <pc:sldMkLst>
          <pc:docMk/>
          <pc:sldMk cId="2223990836" sldId="306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223990836" sldId="306"/>
            <ac:spMk id="4" creationId="{581F9066-0239-2620-BE73-DA60A7E2957E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223990836" sldId="306"/>
            <ac:spMk id="5" creationId="{ADB1AF05-5D04-F822-4A81-5A8905CEAB6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223990836" sldId="306"/>
            <ac:spMk id="13" creationId="{3274B9F7-9E17-A837-1312-11ACA968D5E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223990836" sldId="306"/>
            <ac:spMk id="14" creationId="{DC420399-52CC-EE17-FF95-7086751C8D74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8.255" v="44236" actId="47"/>
        <pc:sldMkLst>
          <pc:docMk/>
          <pc:sldMk cId="881542603" sldId="307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81542603" sldId="307"/>
            <ac:spMk id="2" creationId="{DC579B70-CF4C-2A1F-AA97-D45B7DCFE537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81542603" sldId="307"/>
            <ac:spMk id="4" creationId="{17D52D79-CF4E-4270-C7CD-905B2B883F3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81542603" sldId="307"/>
            <ac:spMk id="5" creationId="{B077EE0F-080E-24A9-217E-D98E5E25ABC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881542603" sldId="307"/>
            <ac:spMk id="81" creationId="{6C133E3F-32B2-A100-FB97-1A5CF60B5D71}"/>
          </ac:spMkLst>
        </pc:spChg>
      </pc:sldChg>
      <pc:sldChg chg="modSp del mod">
        <pc:chgData name="Pavla Doleželová" userId="b922414d-823f-4765-9845-9f38e13391c6" providerId="ADAL" clId="{C4D57EA3-4DB3-47EE-8981-2B9033076CF0}" dt="2026-09-07T12:40:48.573" v="44237" actId="47"/>
        <pc:sldMkLst>
          <pc:docMk/>
          <pc:sldMk cId="2832415426" sldId="310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32415426" sldId="310"/>
            <ac:spMk id="2" creationId="{C0103370-823B-F9FA-B0BD-34C1FB91CDA6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32415426" sldId="310"/>
            <ac:spMk id="4" creationId="{6D600FEF-2A05-EA70-8B8F-30E1BEB12DC5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32415426" sldId="310"/>
            <ac:spMk id="5" creationId="{776752D2-C6B8-61C0-CEE4-F44374D0584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2832415426" sldId="310"/>
            <ac:spMk id="81" creationId="{ABD11422-55B7-3BED-533B-656BFB46B21B}"/>
          </ac:spMkLst>
        </pc:spChg>
      </pc:sldChg>
      <pc:sldChg chg="modSp add del mod ord">
        <pc:chgData name="Pavla Doleželová" userId="b922414d-823f-4765-9845-9f38e13391c6" providerId="ADAL" clId="{C4D57EA3-4DB3-47EE-8981-2B9033076CF0}" dt="2026-09-07T07:47:23.343" v="42441" actId="2696"/>
        <pc:sldMkLst>
          <pc:docMk/>
          <pc:sldMk cId="4261133543" sldId="311"/>
        </pc:sldMkLst>
        <pc:spChg chg="mod">
          <ac:chgData name="Pavla Doleželová" userId="b922414d-823f-4765-9845-9f38e13391c6" providerId="ADAL" clId="{C4D57EA3-4DB3-47EE-8981-2B9033076CF0}" dt="2026-09-07T06:08:37.666" v="41795" actId="20577"/>
          <ac:spMkLst>
            <pc:docMk/>
            <pc:sldMk cId="4261133543" sldId="311"/>
            <ac:spMk id="4" creationId="{86B13630-2316-BD40-666E-437DE2EE9824}"/>
          </ac:spMkLst>
        </pc:spChg>
        <pc:spChg chg="mod">
          <ac:chgData name="Pavla Doleželová" userId="b922414d-823f-4765-9845-9f38e13391c6" providerId="ADAL" clId="{C4D57EA3-4DB3-47EE-8981-2B9033076CF0}" dt="2026-09-07T06:11:27.108" v="41965" actId="20577"/>
          <ac:spMkLst>
            <pc:docMk/>
            <pc:sldMk cId="4261133543" sldId="311"/>
            <ac:spMk id="15" creationId="{362740B0-4354-6E85-7481-928737D14E4A}"/>
          </ac:spMkLst>
        </pc:spChg>
        <pc:spChg chg="mod">
          <ac:chgData name="Pavla Doleželová" userId="b922414d-823f-4765-9845-9f38e13391c6" providerId="ADAL" clId="{C4D57EA3-4DB3-47EE-8981-2B9033076CF0}" dt="2026-09-07T06:10:43.205" v="41844" actId="14100"/>
          <ac:spMkLst>
            <pc:docMk/>
            <pc:sldMk cId="4261133543" sldId="311"/>
            <ac:spMk id="19" creationId="{39C8EA2C-0053-C91F-AC1E-532136EFF4E5}"/>
          </ac:spMkLst>
        </pc:spChg>
        <pc:spChg chg="mod">
          <ac:chgData name="Pavla Doleželová" userId="b922414d-823f-4765-9845-9f38e13391c6" providerId="ADAL" clId="{C4D57EA3-4DB3-47EE-8981-2B9033076CF0}" dt="2026-09-07T06:13:38.929" v="41968" actId="20577"/>
          <ac:spMkLst>
            <pc:docMk/>
            <pc:sldMk cId="4261133543" sldId="311"/>
            <ac:spMk id="31" creationId="{76157234-B173-BB31-5B76-7FE55E9011C4}"/>
          </ac:spMkLst>
        </pc:spChg>
      </pc:sldChg>
      <pc:sldChg chg="addSp 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885153987" sldId="312"/>
        </pc:sldMkLst>
        <pc:spChg chg="del">
          <ac:chgData name="Pavla Doleželová" userId="b922414d-823f-4765-9845-9f38e13391c6" providerId="ADAL" clId="{C4D57EA3-4DB3-47EE-8981-2B9033076CF0}" dt="2026-09-07T07:20:34.574" v="41990" actId="478"/>
          <ac:spMkLst>
            <pc:docMk/>
            <pc:sldMk cId="885153987" sldId="312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0:38.516" v="41991" actId="478"/>
          <ac:spMkLst>
            <pc:docMk/>
            <pc:sldMk cId="885153987" sldId="312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7:30:01.374" v="42052" actId="14100"/>
          <ac:spMkLst>
            <pc:docMk/>
            <pc:sldMk cId="885153987" sldId="312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885153987" sldId="312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7:39:49.423" v="42406" actId="20577"/>
          <ac:spMkLst>
            <pc:docMk/>
            <pc:sldMk cId="885153987" sldId="312"/>
            <ac:spMk id="9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9:59.424" v="42051" actId="478"/>
          <ac:spMkLst>
            <pc:docMk/>
            <pc:sldMk cId="885153987" sldId="312"/>
            <ac:spMk id="10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9:50.435" v="42048" actId="478"/>
          <ac:spMkLst>
            <pc:docMk/>
            <pc:sldMk cId="885153987" sldId="312"/>
            <ac:spMk id="11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07:29:53.549" v="42049" actId="478"/>
          <ac:spMkLst>
            <pc:docMk/>
            <pc:sldMk cId="885153987" sldId="312"/>
            <ac:spMk id="1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9:47.350" v="42046" actId="478"/>
          <ac:spMkLst>
            <pc:docMk/>
            <pc:sldMk cId="885153987" sldId="312"/>
            <ac:spMk id="13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07:29:49.061" v="42047" actId="478"/>
          <ac:spMkLst>
            <pc:docMk/>
            <pc:sldMk cId="885153987" sldId="312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885153987" sldId="312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885153987" sldId="312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885153987" sldId="312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2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885153987" sldId="312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2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2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2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3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3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885153987" sldId="312"/>
            <ac:spMk id="3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34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8:27:18.079" v="42512" actId="478"/>
          <ac:spMkLst>
            <pc:docMk/>
            <pc:sldMk cId="885153987" sldId="312"/>
            <ac:spMk id="35" creationId="{00000000-0000-0000-0000-000000000000}"/>
          </ac:spMkLst>
        </pc:spChg>
        <pc:spChg chg="add 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37" creationId="{EEDEE8FC-584C-1F16-3A02-A60102F49CA0}"/>
          </ac:spMkLst>
        </pc:spChg>
        <pc:spChg chg="add 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885153987" sldId="312"/>
            <ac:spMk id="39" creationId="{2ADC12FF-0A6E-F238-33F7-173B54407520}"/>
          </ac:spMkLst>
        </pc:spChg>
        <pc:spChg chg="add mod">
          <ac:chgData name="Pavla Doleželová" userId="b922414d-823f-4765-9845-9f38e13391c6" providerId="ADAL" clId="{C4D57EA3-4DB3-47EE-8981-2B9033076CF0}" dt="2026-09-07T07:37:37.792" v="42326" actId="20577"/>
          <ac:spMkLst>
            <pc:docMk/>
            <pc:sldMk cId="885153987" sldId="312"/>
            <ac:spMk id="41" creationId="{E8392913-E744-BFBC-B6C3-CA4650D104A8}"/>
          </ac:spMkLst>
        </pc:spChg>
        <pc:spChg chg="add 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885153987" sldId="312"/>
            <ac:spMk id="43" creationId="{672719C3-393F-80EE-9E2A-D307AC39B974}"/>
          </ac:spMkLst>
        </pc:spChg>
      </pc:sldChg>
      <pc:sldChg chg="add del">
        <pc:chgData name="Pavla Doleželová" userId="b922414d-823f-4765-9845-9f38e13391c6" providerId="ADAL" clId="{C4D57EA3-4DB3-47EE-8981-2B9033076CF0}" dt="2026-09-07T07:12:02.281" v="41970" actId="47"/>
        <pc:sldMkLst>
          <pc:docMk/>
          <pc:sldMk cId="3952039698" sldId="312"/>
        </pc:sldMkLst>
      </pc:sldChg>
      <pc:sldChg chg="delSp modSp add del mod setBg">
        <pc:chgData name="Pavla Doleželová" userId="b922414d-823f-4765-9845-9f38e13391c6" providerId="ADAL" clId="{C4D57EA3-4DB3-47EE-8981-2B9033076CF0}" dt="2026-09-07T09:16:57.609" v="42602" actId="47"/>
        <pc:sldMkLst>
          <pc:docMk/>
          <pc:sldMk cId="4188479742" sldId="313"/>
        </pc:sldMkLst>
        <pc:spChg chg="del">
          <ac:chgData name="Pavla Doleželová" userId="b922414d-823f-4765-9845-9f38e13391c6" providerId="ADAL" clId="{C4D57EA3-4DB3-47EE-8981-2B9033076CF0}" dt="2026-09-07T07:20:57.978" v="41997" actId="478"/>
          <ac:spMkLst>
            <pc:docMk/>
            <pc:sldMk cId="4188479742" sldId="313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0:56.154" v="41996" actId="478"/>
          <ac:spMkLst>
            <pc:docMk/>
            <pc:sldMk cId="4188479742" sldId="313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188479742" sldId="313"/>
            <ac:spMk id="11" creationId="{00000000-0000-0000-0000-000000000000}"/>
          </ac:spMkLst>
        </pc:spChg>
        <pc:graphicFrameChg chg="modGraphic">
          <ac:chgData name="Pavla Doleželová" userId="b922414d-823f-4765-9845-9f38e13391c6" providerId="ADAL" clId="{C4D57EA3-4DB3-47EE-8981-2B9033076CF0}" dt="2026-09-07T08:58:37.489" v="42560" actId="790"/>
          <ac:graphicFrameMkLst>
            <pc:docMk/>
            <pc:sldMk cId="4188479742" sldId="313"/>
            <ac:graphicFrameMk id="6" creationId="{00000000-0000-0000-0000-000000000000}"/>
          </ac:graphicFrameMkLst>
        </pc:graphicFrameChg>
      </pc:sldChg>
      <pc:sldChg chg="addSp 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2220382772" sldId="314"/>
        </pc:sldMkLst>
        <pc:spChg chg="del">
          <ac:chgData name="Pavla Doleželová" userId="b922414d-823f-4765-9845-9f38e13391c6" providerId="ADAL" clId="{C4D57EA3-4DB3-47EE-8981-2B9033076CF0}" dt="2026-09-07T07:21:07.578" v="42001" actId="478"/>
          <ac:spMkLst>
            <pc:docMk/>
            <pc:sldMk cId="2220382772" sldId="314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06.277" v="42000" actId="478"/>
          <ac:spMkLst>
            <pc:docMk/>
            <pc:sldMk cId="2220382772" sldId="314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220382772" sldId="314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220382772" sldId="314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220382772" sldId="314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220382772" sldId="314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220382772" sldId="314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220382772" sldId="314"/>
            <ac:spMk id="10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09:28:53.551" v="42693" actId="478"/>
          <ac:spMkLst>
            <pc:docMk/>
            <pc:sldMk cId="2220382772" sldId="314"/>
            <ac:spMk id="11" creationId="{00000000-0000-0000-0000-000000000000}"/>
          </ac:spMkLst>
        </pc:spChg>
        <pc:spChg chg="add del mod">
          <ac:chgData name="Pavla Doleželová" userId="b922414d-823f-4765-9845-9f38e13391c6" providerId="ADAL" clId="{C4D57EA3-4DB3-47EE-8981-2B9033076CF0}" dt="2026-09-07T12:43:54.340" v="44263" actId="478"/>
          <ac:spMkLst>
            <pc:docMk/>
            <pc:sldMk cId="2220382772" sldId="314"/>
            <ac:spMk id="13" creationId="{57804C45-BD78-09D6-FFB2-C31C307A88A4}"/>
          </ac:spMkLst>
        </pc:spChg>
        <pc:spChg chg="add del mod">
          <ac:chgData name="Pavla Doleželová" userId="b922414d-823f-4765-9845-9f38e13391c6" providerId="ADAL" clId="{C4D57EA3-4DB3-47EE-8981-2B9033076CF0}" dt="2026-09-07T12:43:57.478" v="44264" actId="478"/>
          <ac:spMkLst>
            <pc:docMk/>
            <pc:sldMk cId="2220382772" sldId="314"/>
            <ac:spMk id="15" creationId="{1F0E7FEC-309F-8735-4A49-37423D73B4CC}"/>
          </ac:spMkLst>
        </pc:spChg>
        <pc:graphicFrameChg chg="mod modGraphic">
          <ac:chgData name="Pavla Doleželová" userId="b922414d-823f-4765-9845-9f38e13391c6" providerId="ADAL" clId="{C4D57EA3-4DB3-47EE-8981-2B9033076CF0}" dt="2026-09-08T06:15:19.501" v="44919" actId="790"/>
          <ac:graphicFrameMkLst>
            <pc:docMk/>
            <pc:sldMk cId="2220382772" sldId="314"/>
            <ac:graphicFrameMk id="6" creationId="{00000000-0000-0000-0000-000000000000}"/>
          </ac:graphicFrameMkLst>
        </pc:graphicFrameChg>
        <pc:inkChg chg="add del">
          <ac:chgData name="Pavla Doleželová" userId="b922414d-823f-4765-9845-9f38e13391c6" providerId="ADAL" clId="{C4D57EA3-4DB3-47EE-8981-2B9033076CF0}" dt="2026-09-07T10:40:40.707" v="42702" actId="9405"/>
          <ac:inkMkLst>
            <pc:docMk/>
            <pc:sldMk cId="2220382772" sldId="314"/>
            <ac:inkMk id="12" creationId="{FE9D6249-314D-D5E8-316A-B8D5BC9DB340}"/>
          </ac:inkMkLst>
        </pc:ink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157935498" sldId="315"/>
        </pc:sldMkLst>
        <pc:spChg chg="del">
          <ac:chgData name="Pavla Doleželová" userId="b922414d-823f-4765-9845-9f38e13391c6" providerId="ADAL" clId="{C4D57EA3-4DB3-47EE-8981-2B9033076CF0}" dt="2026-09-07T07:21:12.550" v="42003" actId="478"/>
          <ac:spMkLst>
            <pc:docMk/>
            <pc:sldMk cId="157935498" sldId="315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11.246" v="42002" actId="478"/>
          <ac:spMkLst>
            <pc:docMk/>
            <pc:sldMk cId="157935498" sldId="315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57935498" sldId="315"/>
            <ac:spMk id="13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10:49:31.287" v="42759" actId="478"/>
          <ac:spMkLst>
            <pc:docMk/>
            <pc:sldMk cId="157935498" sldId="315"/>
            <ac:spMk id="14" creationId="{00000000-0000-0000-0000-000000000000}"/>
          </ac:spMkLst>
        </pc:spChg>
        <pc:graphicFrameChg chg="mod modGraphic">
          <ac:chgData name="Pavla Doleželová" userId="b922414d-823f-4765-9845-9f38e13391c6" providerId="ADAL" clId="{C4D57EA3-4DB3-47EE-8981-2B9033076CF0}" dt="2026-09-08T06:15:19.501" v="44919" actId="790"/>
          <ac:graphicFrameMkLst>
            <pc:docMk/>
            <pc:sldMk cId="157935498" sldId="315"/>
            <ac:graphicFrameMk id="6" creationId="{00000000-0000-0000-0000-000000000000}"/>
          </ac:graphicFrameMkLst>
        </pc:graphicFrame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940692813" sldId="316"/>
        </pc:sldMkLst>
        <pc:spChg chg="del">
          <ac:chgData name="Pavla Doleželová" userId="b922414d-823f-4765-9845-9f38e13391c6" providerId="ADAL" clId="{C4D57EA3-4DB3-47EE-8981-2B9033076CF0}" dt="2026-09-07T07:21:29.954" v="42009" actId="478"/>
          <ac:spMkLst>
            <pc:docMk/>
            <pc:sldMk cId="940692813" sldId="316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28.134" v="42008" actId="478"/>
          <ac:spMkLst>
            <pc:docMk/>
            <pc:sldMk cId="940692813" sldId="316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44:52.452" v="44271" actId="404"/>
          <ac:spMkLst>
            <pc:docMk/>
            <pc:sldMk cId="940692813" sldId="316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54:24.542" v="44791" actId="14100"/>
          <ac:spMkLst>
            <pc:docMk/>
            <pc:sldMk cId="940692813" sldId="316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1:22:53.928" v="43031" actId="403"/>
          <ac:spMkLst>
            <pc:docMk/>
            <pc:sldMk cId="940692813" sldId="316"/>
            <ac:spMk id="2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54:09.989" v="44788" actId="404"/>
          <ac:spMkLst>
            <pc:docMk/>
            <pc:sldMk cId="940692813" sldId="316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940692813" sldId="316"/>
            <ac:spMk id="2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2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2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2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2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3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45:01.048" v="44273" actId="403"/>
          <ac:spMkLst>
            <pc:docMk/>
            <pc:sldMk cId="940692813" sldId="316"/>
            <ac:spMk id="3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3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40692813" sldId="316"/>
            <ac:spMk id="3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40692813" sldId="316"/>
            <ac:spMk id="36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11:30:07.996" v="43061" actId="478"/>
          <ac:spMkLst>
            <pc:docMk/>
            <pc:sldMk cId="940692813" sldId="316"/>
            <ac:spMk id="37" creationId="{00000000-0000-0000-0000-000000000000}"/>
          </ac:spMkLst>
        </pc:sp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423614866" sldId="317"/>
        </pc:sldMkLst>
        <pc:spChg chg="del">
          <ac:chgData name="Pavla Doleželová" userId="b922414d-823f-4765-9845-9f38e13391c6" providerId="ADAL" clId="{C4D57EA3-4DB3-47EE-8981-2B9033076CF0}" dt="2026-09-07T07:21:35.486" v="42011" actId="478"/>
          <ac:spMkLst>
            <pc:docMk/>
            <pc:sldMk cId="423614866" sldId="317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34.094" v="42010" actId="478"/>
          <ac:spMkLst>
            <pc:docMk/>
            <pc:sldMk cId="423614866" sldId="317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23614866" sldId="317"/>
            <ac:spMk id="13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7T12:02:03.586" v="43181" actId="478"/>
          <ac:spMkLst>
            <pc:docMk/>
            <pc:sldMk cId="423614866" sldId="317"/>
            <ac:spMk id="14" creationId="{00000000-0000-0000-0000-000000000000}"/>
          </ac:spMkLst>
        </pc:spChg>
        <pc:graphicFrameChg chg="mod modGraphic">
          <ac:chgData name="Pavla Doleželová" userId="b922414d-823f-4765-9845-9f38e13391c6" providerId="ADAL" clId="{C4D57EA3-4DB3-47EE-8981-2B9033076CF0}" dt="2026-09-08T06:15:19.501" v="44919" actId="790"/>
          <ac:graphicFrameMkLst>
            <pc:docMk/>
            <pc:sldMk cId="423614866" sldId="317"/>
            <ac:graphicFrameMk id="6" creationId="{00000000-0000-0000-0000-000000000000}"/>
          </ac:graphicFrameMkLst>
        </pc:graphicFrame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705972299" sldId="318"/>
        </pc:sldMkLst>
        <pc:spChg chg="del">
          <ac:chgData name="Pavla Doleželová" userId="b922414d-823f-4765-9845-9f38e13391c6" providerId="ADAL" clId="{C4D57EA3-4DB3-47EE-8981-2B9033076CF0}" dt="2026-09-07T07:21:41.832" v="42013" actId="478"/>
          <ac:spMkLst>
            <pc:docMk/>
            <pc:sldMk cId="705972299" sldId="318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39.647" v="42012" actId="478"/>
          <ac:spMkLst>
            <pc:docMk/>
            <pc:sldMk cId="705972299" sldId="318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705972299" sldId="318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705972299" sldId="318"/>
            <ac:spMk id="15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10:17.850" v="44467" actId="478"/>
          <ac:spMkLst>
            <pc:docMk/>
            <pc:sldMk cId="705972299" sldId="318"/>
            <ac:spMk id="16" creationId="{00000000-0000-0000-0000-000000000000}"/>
          </ac:spMkLst>
        </pc:spChg>
        <pc:graphicFrameChg chg="mod">
          <ac:chgData name="Pavla Doleželová" userId="b922414d-823f-4765-9845-9f38e13391c6" providerId="ADAL" clId="{C4D57EA3-4DB3-47EE-8981-2B9033076CF0}" dt="2026-09-07T12:09:07.060" v="43202" actId="207"/>
          <ac:graphicFrameMkLst>
            <pc:docMk/>
            <pc:sldMk cId="705972299" sldId="318"/>
            <ac:graphicFrameMk id="6" creationId="{00000000-0000-0000-0000-000000000000}"/>
          </ac:graphicFrameMkLst>
        </pc:graphicFrameChg>
      </pc:sldChg>
      <pc:sldChg chg="addSp delSp modSp add del mod ord setBg">
        <pc:chgData name="Pavla Doleželová" userId="b922414d-823f-4765-9845-9f38e13391c6" providerId="ADAL" clId="{C4D57EA3-4DB3-47EE-8981-2B9033076CF0}" dt="2026-09-08T05:43:39.811" v="44774" actId="2696"/>
        <pc:sldMkLst>
          <pc:docMk/>
          <pc:sldMk cId="1098205531" sldId="319"/>
        </pc:sldMkLst>
        <pc:spChg chg="del">
          <ac:chgData name="Pavla Doleželová" userId="b922414d-823f-4765-9845-9f38e13391c6" providerId="ADAL" clId="{C4D57EA3-4DB3-47EE-8981-2B9033076CF0}" dt="2026-09-07T07:21:51.420" v="42016" actId="478"/>
          <ac:spMkLst>
            <pc:docMk/>
            <pc:sldMk cId="1098205531" sldId="319"/>
            <ac:spMk id="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098205531" sldId="319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4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8T05:10:49.663" v="44469" actId="478"/>
          <ac:spMkLst>
            <pc:docMk/>
            <pc:sldMk cId="1098205531" sldId="319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8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8T05:10:51.616" v="44470" actId="478"/>
          <ac:spMkLst>
            <pc:docMk/>
            <pc:sldMk cId="1098205531" sldId="319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12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10:53.943" v="44471" actId="478"/>
          <ac:spMkLst>
            <pc:docMk/>
            <pc:sldMk cId="1098205531" sldId="319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098205531" sldId="319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19:23.448" v="43348" actId="14100"/>
          <ac:spMkLst>
            <pc:docMk/>
            <pc:sldMk cId="1098205531" sldId="319"/>
            <ac:spMk id="16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10:55.587" v="44472" actId="478"/>
          <ac:spMkLst>
            <pc:docMk/>
            <pc:sldMk cId="1098205531" sldId="319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19:26.517" v="43349" actId="14100"/>
          <ac:spMkLst>
            <pc:docMk/>
            <pc:sldMk cId="1098205531" sldId="319"/>
            <ac:spMk id="20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10:23.466" v="44468" actId="478"/>
          <ac:spMkLst>
            <pc:docMk/>
            <pc:sldMk cId="1098205531" sldId="319"/>
            <ac:spMk id="21" creationId="{00000000-0000-0000-0000-000000000000}"/>
          </ac:spMkLst>
        </pc:spChg>
        <pc:spChg chg="add mod">
          <ac:chgData name="Pavla Doleželová" userId="b922414d-823f-4765-9845-9f38e13391c6" providerId="ADAL" clId="{C4D57EA3-4DB3-47EE-8981-2B9033076CF0}" dt="2026-09-08T05:43:32.621" v="44773" actId="790"/>
          <ac:spMkLst>
            <pc:docMk/>
            <pc:sldMk cId="1098205531" sldId="319"/>
            <ac:spMk id="23" creationId="{B6AB9100-6FB0-9BC6-6385-CA4479C9957F}"/>
          </ac:spMkLst>
        </pc:spChg>
        <pc:spChg chg="add 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098205531" sldId="319"/>
            <ac:spMk id="25" creationId="{1ECE9E52-D2C8-7BD8-2127-A02571542963}"/>
          </ac:spMkLst>
        </pc:spChg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1176116547" sldId="320"/>
        </pc:sldMkLst>
        <pc:spChg chg="del">
          <ac:chgData name="Pavla Doleželová" userId="b922414d-823f-4765-9845-9f38e13391c6" providerId="ADAL" clId="{C4D57EA3-4DB3-47EE-8981-2B9033076CF0}" dt="2026-09-07T07:21:57.026" v="42017" actId="478"/>
          <ac:spMkLst>
            <pc:docMk/>
            <pc:sldMk cId="1176116547" sldId="320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1:58.575" v="42018" actId="478"/>
          <ac:spMkLst>
            <pc:docMk/>
            <pc:sldMk cId="1176116547" sldId="320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12:34.146" v="43239" actId="403"/>
          <ac:spMkLst>
            <pc:docMk/>
            <pc:sldMk cId="1176116547" sldId="320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176116547" sldId="320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176116547" sldId="320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176116547" sldId="320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176116547" sldId="320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11:35.934" v="43216" actId="404"/>
          <ac:spMkLst>
            <pc:docMk/>
            <pc:sldMk cId="1176116547" sldId="320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176116547" sldId="320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176116547" sldId="320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176116547" sldId="320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11:42.171" v="43219" actId="404"/>
          <ac:spMkLst>
            <pc:docMk/>
            <pc:sldMk cId="1176116547" sldId="320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2:11:59.453" v="43222" actId="207"/>
          <ac:spMkLst>
            <pc:docMk/>
            <pc:sldMk cId="1176116547" sldId="320"/>
            <ac:spMk id="2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13:04:30.113" v="44442" actId="790"/>
          <ac:spMkLst>
            <pc:docMk/>
            <pc:sldMk cId="1176116547" sldId="320"/>
            <ac:spMk id="27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12:26:17.105" v="43583" actId="478"/>
          <ac:spMkLst>
            <pc:docMk/>
            <pc:sldMk cId="1176116547" sldId="320"/>
            <ac:spMk id="28" creationId="{00000000-0000-0000-0000-000000000000}"/>
          </ac:spMkLst>
        </pc:spChg>
      </pc:sldChg>
      <pc:sldChg chg="delSp modSp add del mod setBg">
        <pc:chgData name="Pavla Doleželová" userId="b922414d-823f-4765-9845-9f38e13391c6" providerId="ADAL" clId="{C4D57EA3-4DB3-47EE-8981-2B9033076CF0}" dt="2026-09-07T11:32:46.054" v="43063" actId="2696"/>
        <pc:sldMkLst>
          <pc:docMk/>
          <pc:sldMk cId="4007352879" sldId="321"/>
        </pc:sldMkLst>
        <pc:spChg chg="del">
          <ac:chgData name="Pavla Doleželová" userId="b922414d-823f-4765-9845-9f38e13391c6" providerId="ADAL" clId="{C4D57EA3-4DB3-47EE-8981-2B9033076CF0}" dt="2026-09-07T07:22:03.666" v="42019" actId="478"/>
          <ac:spMkLst>
            <pc:docMk/>
            <pc:sldMk cId="4007352879" sldId="321"/>
            <ac:spMk id="2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7T07:22:05.127" v="42020" actId="478"/>
          <ac:spMkLst>
            <pc:docMk/>
            <pc:sldMk cId="4007352879" sldId="321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2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2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3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3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4007352879" sldId="321"/>
            <ac:spMk id="34" creationId="{00000000-0000-0000-0000-000000000000}"/>
          </ac:spMkLst>
        </pc:spChg>
      </pc:sldChg>
      <pc:sldChg chg="modSp add del mod">
        <pc:chgData name="Pavla Doleželová" userId="b922414d-823f-4765-9845-9f38e13391c6" providerId="ADAL" clId="{C4D57EA3-4DB3-47EE-8981-2B9033076CF0}" dt="2026-09-07T09:16:54.315" v="42600" actId="47"/>
        <pc:sldMkLst>
          <pc:docMk/>
          <pc:sldMk cId="1667375045" sldId="322"/>
        </pc:sldMkLst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6" creationId="{FE7EFA10-6347-F285-F3EF-9E89B36FFD8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8" creationId="{3B0FF58E-E063-D0A0-F567-0E09F5D2CC6A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9" creationId="{394DB902-9838-B262-3C34-0E1446885FBD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14" creationId="{F1E7DC8D-760E-D754-41B5-1BC36860E71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19" creationId="{74D93F5D-8452-C175-5021-AB99C30D2520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21" creationId="{A262EB43-C002-6B0C-82A2-D2BDDD2356F8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22" creationId="{5FC0C95B-A4AF-BA42-FBB2-5D91D22EA2EB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29" creationId="{16ACE46D-812F-5868-369A-26F4E48F5FFC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31" creationId="{EC72381E-ECFD-4B12-A349-5C3BA97061C1}"/>
          </ac:spMkLst>
        </pc:spChg>
        <pc:spChg chg="mod">
          <ac:chgData name="Pavla Doleželová" userId="b922414d-823f-4765-9845-9f38e13391c6" providerId="ADAL" clId="{C4D57EA3-4DB3-47EE-8981-2B9033076CF0}" dt="2026-09-07T08:58:37.489" v="42560" actId="790"/>
          <ac:spMkLst>
            <pc:docMk/>
            <pc:sldMk cId="1667375045" sldId="322"/>
            <ac:spMk id="32" creationId="{32324C32-D136-6666-F0E3-26D95CEDED3A}"/>
          </ac:spMkLst>
        </pc:spChg>
      </pc:sldChg>
      <pc:sldChg chg="addSp modSp new del ord">
        <pc:chgData name="Pavla Doleželová" userId="b922414d-823f-4765-9845-9f38e13391c6" providerId="ADAL" clId="{C4D57EA3-4DB3-47EE-8981-2B9033076CF0}" dt="2026-09-07T09:25:46.128" v="42639" actId="47"/>
        <pc:sldMkLst>
          <pc:docMk/>
          <pc:sldMk cId="2003692276" sldId="323"/>
        </pc:sldMkLst>
        <pc:graphicFrameChg chg="add mod">
          <ac:chgData name="Pavla Doleželová" userId="b922414d-823f-4765-9845-9f38e13391c6" providerId="ADAL" clId="{C4D57EA3-4DB3-47EE-8981-2B9033076CF0}" dt="2026-09-07T09:20:47.412" v="42625"/>
          <ac:graphicFrameMkLst>
            <pc:docMk/>
            <pc:sldMk cId="2003692276" sldId="323"/>
            <ac:graphicFrameMk id="2" creationId="{A19EC80E-EC84-0200-61FC-7F0765181AF8}"/>
          </ac:graphicFrameMkLst>
        </pc:graphicFrameChg>
      </pc:sldChg>
      <pc:sldChg chg="delSp modSp add mod ord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2946798531" sldId="324"/>
        </pc:sldMkLst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4" creationId="{4885E321-F266-F0A0-893D-3BAF4295BB7B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5" creationId="{74709773-CE1A-16B7-E601-828DA8EF0468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7" creationId="{112FF966-D85F-3A3A-3366-D58870EAFAA2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8" creationId="{4E4885C6-D85C-6831-E59A-62804C0E7E0C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9" creationId="{94F068E1-297D-C163-8963-364B89FC5427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10" creationId="{8633B4E0-F206-3B3D-793E-08A909095722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2946798531" sldId="324"/>
            <ac:spMk id="11" creationId="{24A4F564-DC00-F053-DB51-DD0DDE975F37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12" creationId="{EA8DF588-D6AF-03CF-154F-23B2EC2B42CD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13" creationId="{145DD8E0-2888-13D3-80D0-BD81FF4846EE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14" creationId="{5EB3CD1E-D44B-9679-EA6F-42CC6B8395D1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2946798531" sldId="324"/>
            <ac:spMk id="15" creationId="{14E4CD1F-212E-F560-6541-2203AB7F348F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2946798531" sldId="324"/>
            <ac:spMk id="16" creationId="{22F59D41-8442-1541-8C3D-2451610AE273}"/>
          </ac:spMkLst>
        </pc:spChg>
        <pc:spChg chg="del">
          <ac:chgData name="Pavla Doleželová" userId="b922414d-823f-4765-9845-9f38e13391c6" providerId="ADAL" clId="{C4D57EA3-4DB3-47EE-8981-2B9033076CF0}" dt="2026-09-07T08:27:13.088" v="42511" actId="478"/>
          <ac:spMkLst>
            <pc:docMk/>
            <pc:sldMk cId="2946798531" sldId="324"/>
            <ac:spMk id="17" creationId="{AB86CDD0-0FE6-6614-EB14-551468F8DECD}"/>
          </ac:spMkLst>
        </pc:spChg>
        <pc:graphicFrameChg chg="mod">
          <ac:chgData name="Pavla Doleželová" userId="b922414d-823f-4765-9845-9f38e13391c6" providerId="ADAL" clId="{C4D57EA3-4DB3-47EE-8981-2B9033076CF0}" dt="2026-09-07T08:26:34.758" v="42510" actId="2711"/>
          <ac:graphicFrameMkLst>
            <pc:docMk/>
            <pc:sldMk cId="2946798531" sldId="324"/>
            <ac:graphicFrameMk id="6" creationId="{A0AB8AA1-9DB4-07C2-8C03-B47C44007DAB}"/>
          </ac:graphicFrameMkLst>
        </pc:graphicFrameChg>
      </pc:sldChg>
      <pc:sldChg chg="delSp modSp add mod ord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4108034293" sldId="325"/>
        </pc:sldMkLst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108034293" sldId="325"/>
            <ac:spMk id="4" creationId="{54FE9E2F-962D-8A34-8EF5-A535FA673F5B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108034293" sldId="325"/>
            <ac:spMk id="5" creationId="{99240C24-847D-53EA-AACA-B2419B4FA006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108034293" sldId="325"/>
            <ac:spMk id="7" creationId="{43307D69-571F-C5CC-88AF-0FF84F153F5B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108034293" sldId="325"/>
            <ac:spMk id="8" creationId="{3151D836-5658-E79A-5497-2A19AF165CAC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108034293" sldId="325"/>
            <ac:spMk id="9" creationId="{DA5F90A1-0280-336C-65D2-83DB3D6DD891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4108034293" sldId="325"/>
            <ac:spMk id="10" creationId="{4602CCB6-71F1-FC13-1729-31398E2E07B9}"/>
          </ac:spMkLst>
        </pc:spChg>
        <pc:spChg chg="del">
          <ac:chgData name="Pavla Doleželová" userId="b922414d-823f-4765-9845-9f38e13391c6" providerId="ADAL" clId="{C4D57EA3-4DB3-47EE-8981-2B9033076CF0}" dt="2026-09-07T09:13:35.008" v="42588" actId="478"/>
          <ac:spMkLst>
            <pc:docMk/>
            <pc:sldMk cId="4108034293" sldId="325"/>
            <ac:spMk id="11" creationId="{7D3358EE-5594-A6C1-4B0F-4C02EFA88516}"/>
          </ac:spMkLst>
        </pc:spChg>
        <pc:graphicFrameChg chg="mod modGraphic">
          <ac:chgData name="Pavla Doleželová" userId="b922414d-823f-4765-9845-9f38e13391c6" providerId="ADAL" clId="{C4D57EA3-4DB3-47EE-8981-2B9033076CF0}" dt="2026-09-08T06:15:19.501" v="44919" actId="790"/>
          <ac:graphicFrameMkLst>
            <pc:docMk/>
            <pc:sldMk cId="4108034293" sldId="325"/>
            <ac:graphicFrameMk id="6" creationId="{F1356584-3248-C8B3-C640-6C46B4B41100}"/>
          </ac:graphicFrameMkLst>
        </pc:graphicFrameChg>
      </pc:sldChg>
      <pc:sldChg chg="addSp delSp modSp add mod ord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922177230" sldId="326"/>
        </pc:sldMkLst>
        <pc:spChg chg="add 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3" creationId="{D1B111FA-0438-351B-EE0B-6A36F00CF764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4" creationId="{382CD2D0-E8D8-F314-06F7-D94367D67203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5" creationId="{2FCCE357-F9C2-CF12-79DE-CBCDA9A35A47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7" creationId="{4B8E1BE1-ACAF-5252-CC0F-FF2E761D671E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8" creationId="{0BB30468-A790-2846-6884-43549D2E422C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9" creationId="{AE80C2B7-2E97-DFC5-D46A-32A34197117E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10" creationId="{71ABAB61-246B-5195-2A70-82E6D2ECEC7E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11" creationId="{AFA26F1E-9635-6DF4-B242-30A73B2140D5}"/>
          </ac:spMkLst>
        </pc:spChg>
        <pc:spChg chg="mod">
          <ac:chgData name="Pavla Doleželová" userId="b922414d-823f-4765-9845-9f38e13391c6" providerId="ADAL" clId="{C4D57EA3-4DB3-47EE-8981-2B9033076CF0}" dt="2026-09-08T05:47:58.725" v="44777" actId="403"/>
          <ac:spMkLst>
            <pc:docMk/>
            <pc:sldMk cId="922177230" sldId="326"/>
            <ac:spMk id="12" creationId="{E4ED8FD1-4332-9AFC-EE44-83B30447BF07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13" creationId="{FC7A9ABF-62CC-4E24-4B48-4FECEA1F09D6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922177230" sldId="326"/>
            <ac:spMk id="14" creationId="{B8524AE5-284F-EF17-C418-3ED56316826E}"/>
          </ac:spMkLst>
        </pc:spChg>
        <pc:spChg chg="del">
          <ac:chgData name="Pavla Doleželová" userId="b922414d-823f-4765-9845-9f38e13391c6" providerId="ADAL" clId="{C4D57EA3-4DB3-47EE-8981-2B9033076CF0}" dt="2026-09-07T09:17:13.812" v="42606" actId="478"/>
          <ac:spMkLst>
            <pc:docMk/>
            <pc:sldMk cId="922177230" sldId="326"/>
            <ac:spMk id="15" creationId="{65ADA26B-C0A3-F786-A395-97BA4497AFF6}"/>
          </ac:spMkLst>
        </pc:spChg>
        <pc:spChg chg="add 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922177230" sldId="326"/>
            <ac:spMk id="17" creationId="{1090279F-5C39-5F75-7524-487FDFA8F179}"/>
          </ac:spMkLst>
        </pc:spChg>
        <pc:graphicFrameChg chg="mod">
          <ac:chgData name="Pavla Doleželová" userId="b922414d-823f-4765-9845-9f38e13391c6" providerId="ADAL" clId="{C4D57EA3-4DB3-47EE-8981-2B9033076CF0}" dt="2026-09-07T09:18:39.333" v="42624" actId="113"/>
          <ac:graphicFrameMkLst>
            <pc:docMk/>
            <pc:sldMk cId="922177230" sldId="326"/>
            <ac:graphicFrameMk id="6" creationId="{CCC6E4C3-F188-CCFF-A408-3EC3B3D41F9F}"/>
          </ac:graphicFrameMkLst>
        </pc:graphicFrameChg>
      </pc:sldChg>
      <pc:sldChg chg="new del ord">
        <pc:chgData name="Pavla Doleželová" userId="b922414d-823f-4765-9845-9f38e13391c6" providerId="ADAL" clId="{C4D57EA3-4DB3-47EE-8981-2B9033076CF0}" dt="2026-09-07T12:40:32.485" v="44206" actId="47"/>
        <pc:sldMkLst>
          <pc:docMk/>
          <pc:sldMk cId="1434924255" sldId="327"/>
        </pc:sldMkLst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3660645140" sldId="327"/>
        </pc:sldMkLst>
        <pc:spChg chg="del mod">
          <ac:chgData name="Pavla Doleželová" userId="b922414d-823f-4765-9845-9f38e13391c6" providerId="ADAL" clId="{C4D57EA3-4DB3-47EE-8981-2B9033076CF0}" dt="2026-09-08T05:35:53.804" v="44594" actId="478"/>
          <ac:spMkLst>
            <pc:docMk/>
            <pc:sldMk cId="3660645140" sldId="327"/>
            <ac:spMk id="2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35:54.764" v="44595" actId="478"/>
          <ac:spMkLst>
            <pc:docMk/>
            <pc:sldMk cId="3660645140" sldId="327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60645140" sldId="327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60645140" sldId="327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30:30.781" v="44576" actId="6549"/>
          <ac:spMkLst>
            <pc:docMk/>
            <pc:sldMk cId="3660645140" sldId="327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60645140" sldId="327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1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1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60645140" sldId="327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3660645140" sldId="327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29:32.121" v="44572" actId="20577"/>
          <ac:spMkLst>
            <pc:docMk/>
            <pc:sldMk cId="3660645140" sldId="327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60645140" sldId="327"/>
            <ac:spMk id="2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3660645140" sldId="327"/>
            <ac:spMk id="24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8T05:28:37.088" v="44556" actId="478"/>
          <ac:spMkLst>
            <pc:docMk/>
            <pc:sldMk cId="3660645140" sldId="327"/>
            <ac:spMk id="25" creationId="{00000000-0000-0000-0000-000000000000}"/>
          </ac:spMkLst>
        </pc:spChg>
      </pc:sldChg>
      <pc:sldChg chg="add del">
        <pc:chgData name="Pavla Doleželová" userId="b922414d-823f-4765-9845-9f38e13391c6" providerId="ADAL" clId="{C4D57EA3-4DB3-47EE-8981-2B9033076CF0}" dt="2026-09-07T10:49:59.432" v="42761" actId="2696"/>
        <pc:sldMkLst>
          <pc:docMk/>
          <pc:sldMk cId="634883038" sldId="328"/>
        </pc:sldMkLst>
      </pc:sldChg>
      <pc:sldChg chg="add del">
        <pc:chgData name="Pavla Doleželová" userId="b922414d-823f-4765-9845-9f38e13391c6" providerId="ADAL" clId="{C4D57EA3-4DB3-47EE-8981-2B9033076CF0}" dt="2026-09-07T11:00:07.359" v="42900" actId="2696"/>
        <pc:sldMkLst>
          <pc:docMk/>
          <pc:sldMk cId="1131614384" sldId="328"/>
        </pc:sldMkLst>
      </pc:sldChg>
      <pc:sldChg chg="delSp modSp add mod ord setBg">
        <pc:chgData name="Pavla Doleželová" userId="b922414d-823f-4765-9845-9f38e13391c6" providerId="ADAL" clId="{C4D57EA3-4DB3-47EE-8981-2B9033076CF0}" dt="2026-09-08T06:15:19.501" v="44919" actId="790"/>
        <pc:sldMkLst>
          <pc:docMk/>
          <pc:sldMk cId="1718976602" sldId="328"/>
        </pc:sldMkLst>
        <pc:spChg chg="del">
          <ac:chgData name="Pavla Doleželová" userId="b922414d-823f-4765-9845-9f38e13391c6" providerId="ADAL" clId="{C4D57EA3-4DB3-47EE-8981-2B9033076CF0}" dt="2026-09-08T05:35:47.404" v="44592" actId="478"/>
          <ac:spMkLst>
            <pc:docMk/>
            <pc:sldMk cId="1718976602" sldId="328"/>
            <ac:spMk id="2" creationId="{00000000-0000-0000-0000-000000000000}"/>
          </ac:spMkLst>
        </pc:spChg>
        <pc:spChg chg="del mod">
          <ac:chgData name="Pavla Doleželová" userId="b922414d-823f-4765-9845-9f38e13391c6" providerId="ADAL" clId="{C4D57EA3-4DB3-47EE-8981-2B9033076CF0}" dt="2026-09-08T05:35:48.459" v="44593" actId="478"/>
          <ac:spMkLst>
            <pc:docMk/>
            <pc:sldMk cId="1718976602" sldId="328"/>
            <ac:spMk id="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718976602" sldId="328"/>
            <ac:spMk id="6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59:06.641" v="44849" actId="20577"/>
          <ac:spMkLst>
            <pc:docMk/>
            <pc:sldMk cId="1718976602" sldId="328"/>
            <ac:spMk id="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1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1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718976602" sldId="328"/>
            <ac:spMk id="1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718976602" sldId="328"/>
            <ac:spMk id="1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15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17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18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5:59:16.647" v="44865" actId="20577"/>
          <ac:spMkLst>
            <pc:docMk/>
            <pc:sldMk cId="1718976602" sldId="328"/>
            <ac:spMk id="19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718976602" sldId="328"/>
            <ac:spMk id="20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718976602" sldId="328"/>
            <ac:spMk id="21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22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15:19.501" v="44919" actId="790"/>
          <ac:spMkLst>
            <pc:docMk/>
            <pc:sldMk cId="1718976602" sldId="328"/>
            <ac:spMk id="23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12.971" v="44896" actId="20577"/>
          <ac:spMkLst>
            <pc:docMk/>
            <pc:sldMk cId="1718976602" sldId="328"/>
            <ac:spMk id="24" creationId="{00000000-0000-0000-0000-000000000000}"/>
          </ac:spMkLst>
        </pc:spChg>
        <pc:spChg chg="mod">
          <ac:chgData name="Pavla Doleželová" userId="b922414d-823f-4765-9845-9f38e13391c6" providerId="ADAL" clId="{C4D57EA3-4DB3-47EE-8981-2B9033076CF0}" dt="2026-09-08T06:00:44.813" v="44901" actId="790"/>
          <ac:spMkLst>
            <pc:docMk/>
            <pc:sldMk cId="1718976602" sldId="328"/>
            <ac:spMk id="25" creationId="{00000000-0000-0000-0000-000000000000}"/>
          </ac:spMkLst>
        </pc:spChg>
        <pc:spChg chg="del">
          <ac:chgData name="Pavla Doleželová" userId="b922414d-823f-4765-9845-9f38e13391c6" providerId="ADAL" clId="{C4D57EA3-4DB3-47EE-8981-2B9033076CF0}" dt="2026-09-08T05:28:50.422" v="44560" actId="478"/>
          <ac:spMkLst>
            <pc:docMk/>
            <pc:sldMk cId="1718976602" sldId="328"/>
            <ac:spMk id="26" creationId="{00000000-0000-0000-0000-000000000000}"/>
          </ac:spMkLst>
        </pc:spChg>
      </pc:sldChg>
      <pc:sldChg chg="add del">
        <pc:chgData name="Pavla Doleželová" userId="b922414d-823f-4765-9845-9f38e13391c6" providerId="ADAL" clId="{C4D57EA3-4DB3-47EE-8981-2B9033076CF0}" dt="2026-09-07T12:40:34.464" v="44207" actId="47"/>
        <pc:sldMkLst>
          <pc:docMk/>
          <pc:sldMk cId="2141754468" sldId="328"/>
        </pc:sldMkLst>
      </pc:sldChg>
      <pc:sldChg chg="add del">
        <pc:chgData name="Pavla Doleželová" userId="b922414d-823f-4765-9845-9f38e13391c6" providerId="ADAL" clId="{C4D57EA3-4DB3-47EE-8981-2B9033076CF0}" dt="2026-09-07T10:46:23.892" v="42724" actId="2696"/>
        <pc:sldMkLst>
          <pc:docMk/>
          <pc:sldMk cId="2297204584" sldId="328"/>
        </pc:sldMkLst>
      </pc:sldChg>
      <pc:sldChg chg="add del">
        <pc:chgData name="Pavla Doleželová" userId="b922414d-823f-4765-9845-9f38e13391c6" providerId="ADAL" clId="{C4D57EA3-4DB3-47EE-8981-2B9033076CF0}" dt="2026-09-07T11:30:12.452" v="43062" actId="2696"/>
        <pc:sldMkLst>
          <pc:docMk/>
          <pc:sldMk cId="3071388360" sldId="328"/>
        </pc:sldMkLst>
      </pc:sldChg>
      <pc:sldChg chg="add del">
        <pc:chgData name="Pavla Doleželová" userId="b922414d-823f-4765-9845-9f38e13391c6" providerId="ADAL" clId="{C4D57EA3-4DB3-47EE-8981-2B9033076CF0}" dt="2026-09-07T11:22:03.080" v="43023" actId="2696"/>
        <pc:sldMkLst>
          <pc:docMk/>
          <pc:sldMk cId="3562285171" sldId="32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Hrubý měsíční výdělek v ČR (tis. Kč/měsíc)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Průměr</c:v>
                </c:pt>
              </c:strCache>
            </c:strRef>
          </c:tx>
          <c:spPr>
            <a:ln w="38100" cap="flat">
              <a:solidFill>
                <a:srgbClr val="00A09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0A092"/>
              </a:solidFill>
              <a:ln w="9525" cap="flat">
                <a:solidFill>
                  <a:srgbClr val="00A092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29.1</c:v>
                </c:pt>
                <c:pt idx="1">
                  <c:v>31.3</c:v>
                </c:pt>
                <c:pt idx="2">
                  <c:v>33.9</c:v>
                </c:pt>
                <c:pt idx="3">
                  <c:v>36.4</c:v>
                </c:pt>
                <c:pt idx="4">
                  <c:v>38.700000000000003</c:v>
                </c:pt>
                <c:pt idx="5">
                  <c:v>40.799999999999997</c:v>
                </c:pt>
                <c:pt idx="6">
                  <c:v>43.1</c:v>
                </c:pt>
                <c:pt idx="7">
                  <c:v>45.7</c:v>
                </c:pt>
                <c:pt idx="8">
                  <c:v>49</c:v>
                </c:pt>
                <c:pt idx="9">
                  <c:v>52.2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FD-4E46-8D38-9F139A3E43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Medián</c:v>
                </c:pt>
              </c:strCache>
            </c:strRef>
          </c:tx>
          <c:spPr>
            <a:ln w="38100" cap="flat">
              <a:solidFill>
                <a:srgbClr val="E6233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62336"/>
              </a:solidFill>
              <a:ln w="9525" cap="flat">
                <a:solidFill>
                  <a:srgbClr val="E62336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25</c:v>
                </c:pt>
                <c:pt idx="1">
                  <c:v>26.9</c:v>
                </c:pt>
                <c:pt idx="2">
                  <c:v>29.4</c:v>
                </c:pt>
                <c:pt idx="3">
                  <c:v>31.4</c:v>
                </c:pt>
                <c:pt idx="4">
                  <c:v>33.200000000000003</c:v>
                </c:pt>
                <c:pt idx="5">
                  <c:v>35.200000000000003</c:v>
                </c:pt>
                <c:pt idx="6">
                  <c:v>37.1</c:v>
                </c:pt>
                <c:pt idx="7">
                  <c:v>39.299999999999997</c:v>
                </c:pt>
                <c:pt idx="8">
                  <c:v>41.7</c:v>
                </c:pt>
                <c:pt idx="9">
                  <c:v>44.3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FD-4E46-8D38-9F139A3E4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9595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cs-CZ" sz="1000" b="0" i="0" u="none" strike="noStrike" noProof="0" dirty="0">
                    <a:solidFill>
                      <a:srgbClr val="59595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tis. Kč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Decilové poměry hrubého měsíčního výdělku, ČR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P50 / P10  (dolní polovina)</c:v>
                </c:pt>
              </c:strCache>
            </c:strRef>
          </c:tx>
          <c:spPr>
            <a:ln w="38100" cap="flat">
              <a:solidFill>
                <a:srgbClr val="A6A6A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A6A6A6"/>
              </a:solidFill>
              <a:ln w="9525" cap="flat">
                <a:solidFill>
                  <a:srgbClr val="A6A6A6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1.9</c:v>
                </c:pt>
                <c:pt idx="1">
                  <c:v>1.82</c:v>
                </c:pt>
                <c:pt idx="2">
                  <c:v>1.82</c:v>
                </c:pt>
                <c:pt idx="3">
                  <c:v>1.79</c:v>
                </c:pt>
                <c:pt idx="4">
                  <c:v>1.74</c:v>
                </c:pt>
                <c:pt idx="5">
                  <c:v>1.76</c:v>
                </c:pt>
                <c:pt idx="6">
                  <c:v>1.75</c:v>
                </c:pt>
                <c:pt idx="7">
                  <c:v>1.78</c:v>
                </c:pt>
                <c:pt idx="8">
                  <c:v>1.73</c:v>
                </c:pt>
                <c:pt idx="9">
                  <c:v>1.72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23-4001-AD16-5AA36EAB07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P90 / P50  (horní polovina)</c:v>
                </c:pt>
              </c:strCache>
            </c:strRef>
          </c:tx>
          <c:spPr>
            <a:ln w="38100" cap="flat">
              <a:solidFill>
                <a:srgbClr val="E6233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62336"/>
              </a:solidFill>
              <a:ln w="9525" cap="flat">
                <a:solidFill>
                  <a:srgbClr val="E62336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1.82</c:v>
                </c:pt>
                <c:pt idx="1">
                  <c:v>1.81</c:v>
                </c:pt>
                <c:pt idx="2">
                  <c:v>1.78</c:v>
                </c:pt>
                <c:pt idx="3">
                  <c:v>1.8</c:v>
                </c:pt>
                <c:pt idx="4">
                  <c:v>1.82</c:v>
                </c:pt>
                <c:pt idx="5">
                  <c:v>1.81</c:v>
                </c:pt>
                <c:pt idx="6">
                  <c:v>1.81</c:v>
                </c:pt>
                <c:pt idx="7">
                  <c:v>1.83</c:v>
                </c:pt>
                <c:pt idx="8">
                  <c:v>1.85</c:v>
                </c:pt>
                <c:pt idx="9">
                  <c:v>1.86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23-4001-AD16-5AA36EAB0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"/>
          <c:min val="1.5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Neočištěný GPG hrubého měsíčního výdělku, ČR (%)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Průměrný GPG</c:v>
                </c:pt>
              </c:strCache>
            </c:strRef>
          </c:tx>
          <c:spPr>
            <a:ln w="38100" cap="flat">
              <a:solidFill>
                <a:srgbClr val="E62336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E62336"/>
              </a:solidFill>
              <a:ln w="9525" cap="flat">
                <a:solidFill>
                  <a:srgbClr val="E62336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21.1</c:v>
                </c:pt>
                <c:pt idx="1">
                  <c:v>20.5</c:v>
                </c:pt>
                <c:pt idx="2">
                  <c:v>19.899999999999999</c:v>
                </c:pt>
                <c:pt idx="3">
                  <c:v>19.100000000000001</c:v>
                </c:pt>
                <c:pt idx="4">
                  <c:v>16.2</c:v>
                </c:pt>
                <c:pt idx="5">
                  <c:v>15</c:v>
                </c:pt>
                <c:pt idx="6">
                  <c:v>17.7</c:v>
                </c:pt>
                <c:pt idx="7">
                  <c:v>17.7</c:v>
                </c:pt>
                <c:pt idx="8">
                  <c:v>18.2</c:v>
                </c:pt>
                <c:pt idx="9">
                  <c:v>18.5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BC-4064-8187-4AD6A42FFA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Mediánový GPG</c:v>
                </c:pt>
              </c:strCache>
            </c:strRef>
          </c:tx>
          <c:spPr>
            <a:ln w="38100" cap="flat">
              <a:solidFill>
                <a:srgbClr val="00A092"/>
              </a:solidFill>
              <a:prstDash val="solid"/>
              <a:round/>
            </a:ln>
            <a:effectLst/>
          </c:spPr>
          <c:marker>
            <c:symbol val="circle"/>
            <c:size val="6"/>
            <c:spPr>
              <a:solidFill>
                <a:srgbClr val="00A092"/>
              </a:solidFill>
              <a:ln w="9525" cap="flat">
                <a:solidFill>
                  <a:srgbClr val="00A092"/>
                </a:solidFill>
                <a:prstDash val="solid"/>
                <a:round/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16</c:v>
                </c:pt>
                <c:pt idx="1">
                  <c:v>15.4</c:v>
                </c:pt>
                <c:pt idx="2">
                  <c:v>15.7</c:v>
                </c:pt>
                <c:pt idx="3">
                  <c:v>15.4</c:v>
                </c:pt>
                <c:pt idx="4">
                  <c:v>13</c:v>
                </c:pt>
                <c:pt idx="5">
                  <c:v>11.4</c:v>
                </c:pt>
                <c:pt idx="6">
                  <c:v>12.6</c:v>
                </c:pt>
                <c:pt idx="7">
                  <c:v>12.9</c:v>
                </c:pt>
                <c:pt idx="8">
                  <c:v>13.4</c:v>
                </c:pt>
                <c:pt idx="9">
                  <c:v>13.8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BC-4064-8187-4AD6A42FF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 b="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GPG ( %)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GPG hrubého měsíčního výdělku podle sféry, 2025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Průměrný GPG</c:v>
                </c:pt>
              </c:strCache>
            </c:strRef>
          </c:tx>
          <c:spPr>
            <a:solidFill>
              <a:srgbClr val="9B9B9B"/>
            </a:solidFill>
            <a:effectLst/>
          </c:spPr>
          <c:invertIfNegative val="0"/>
          <c:dLbls>
            <c:dLbl>
              <c:idx val="0"/>
              <c:layout>
                <c:manualLayout>
                  <c:x val="-1.8037518037518202E-3"/>
                  <c:y val="1.2345679012345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D12-43E6-BE4B-B00A72D54FEC}"/>
                </c:ext>
              </c:extLst>
            </c:dLbl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 celkem</c:v>
                </c:pt>
                <c:pt idx="1">
                  <c:v>Mzdová sféra</c:v>
                </c:pt>
                <c:pt idx="2">
                  <c:v>Platová sféra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18.5</c:v>
                </c:pt>
                <c:pt idx="1">
                  <c:v>20.2</c:v>
                </c:pt>
                <c:pt idx="2">
                  <c:v>14.6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6F-4A75-A602-95B6E034DC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Mediánový GPG</c:v>
                </c:pt>
              </c:strCache>
            </c:strRef>
          </c:tx>
          <c:spPr>
            <a:solidFill>
              <a:srgbClr val="E62336"/>
            </a:solidFill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 celkem</c:v>
                </c:pt>
                <c:pt idx="1">
                  <c:v>Mzdová sféra</c:v>
                </c:pt>
                <c:pt idx="2">
                  <c:v>Platová sféra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13.8</c:v>
                </c:pt>
                <c:pt idx="1">
                  <c:v>20.9</c:v>
                </c:pt>
                <c:pt idx="2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6F-4A75-A602-95B6E034DC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 b="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GPG (%)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GPG hrubého měsíčního výdělku podle decilu, 2025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1. decil (nejnižší mzdy)</c:v>
                </c:pt>
              </c:strCache>
            </c:strRef>
          </c:tx>
          <c:spPr>
            <a:solidFill>
              <a:srgbClr val="A6A6A6"/>
            </a:solidFill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5432098765432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8E-4169-9E9D-F8B31B5CA91F}"/>
                </c:ext>
              </c:extLst>
            </c:dLbl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 celkem</c:v>
                </c:pt>
                <c:pt idx="1">
                  <c:v>Mzdová sféra</c:v>
                </c:pt>
                <c:pt idx="2">
                  <c:v>Platová sféra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3.4</c:v>
                </c:pt>
                <c:pt idx="1">
                  <c:v>5.3</c:v>
                </c:pt>
                <c:pt idx="2">
                  <c:v>12.1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6-4538-BDF4-1EA44DA2CF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9. decil (nejvyšší mzdy)</c:v>
                </c:pt>
              </c:strCache>
            </c:strRef>
          </c:tx>
          <c:spPr>
            <a:solidFill>
              <a:srgbClr val="E62336"/>
            </a:solidFill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54320987654320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8E-4169-9E9D-F8B31B5CA91F}"/>
                </c:ext>
              </c:extLst>
            </c:dLbl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ČR celkem</c:v>
                </c:pt>
                <c:pt idx="1">
                  <c:v>Mzdová sféra</c:v>
                </c:pt>
                <c:pt idx="2">
                  <c:v>Platová sféra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23.7</c:v>
                </c:pt>
                <c:pt idx="1">
                  <c:v>24.5</c:v>
                </c:pt>
                <c:pt idx="2">
                  <c:v>15.2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06-4538-BDF4-1EA44DA2CFD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7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 b="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GPG (%)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Podíl žen v kvartilech odměňování, 2025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Mzdová sféra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1. kvartil</c:v>
                </c:pt>
                <c:pt idx="1">
                  <c:v>2. kvartil</c:v>
                </c:pt>
                <c:pt idx="2">
                  <c:v>3. kvartil</c:v>
                </c:pt>
                <c:pt idx="3">
                  <c:v>4. kvartil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53</c:v>
                </c:pt>
                <c:pt idx="1">
                  <c:v>45</c:v>
                </c:pt>
                <c:pt idx="2">
                  <c:v>38</c:v>
                </c:pt>
                <c:pt idx="3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FB-426A-AFA6-34522E6D0A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Platová sféra</c:v>
                </c:pt>
              </c:strCache>
            </c:strRef>
          </c:tx>
          <c:spPr>
            <a:solidFill>
              <a:srgbClr val="00A092"/>
            </a:solidFill>
            <a:effectLst/>
          </c:spPr>
          <c:invertIfNegative val="0"/>
          <c:dLbls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1. kvartil</c:v>
                </c:pt>
                <c:pt idx="1">
                  <c:v>2. kvartil</c:v>
                </c:pt>
                <c:pt idx="2">
                  <c:v>3. kvartil</c:v>
                </c:pt>
                <c:pt idx="3">
                  <c:v>4. kvartil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77</c:v>
                </c:pt>
                <c:pt idx="1">
                  <c:v>71</c:v>
                </c:pt>
                <c:pt idx="2">
                  <c:v>63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FB-426A-AFA6-34522E6D0A6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9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 b="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Podíl žen (%)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00" b="0" i="0" u="none" strike="noStrike" noProof="0" dirty="0">
                <a:solidFill>
                  <a:srgbClr val="1A1A1A"/>
                </a:solidFill>
                <a:latin typeface="Calibri"/>
              </a:rPr>
              <a:t>GPG složek hrubé mzdy / platu, 2025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Mzdová sféra</c:v>
                </c:pt>
              </c:strCache>
            </c:strRef>
          </c:tx>
          <c:spPr>
            <a:solidFill>
              <a:srgbClr val="9B9B9B"/>
            </a:solidFill>
            <a:ln>
              <a:solidFill>
                <a:srgbClr val="9B9B9B"/>
              </a:solidFill>
            </a:ln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Prémie a odměny</c:v>
                </c:pt>
                <c:pt idx="1">
                  <c:v>Příplatky</c:v>
                </c:pt>
                <c:pt idx="2">
                  <c:v>Náhrady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34.9</c:v>
                </c:pt>
                <c:pt idx="1">
                  <c:v>32.200000000000003</c:v>
                </c:pt>
                <c:pt idx="2">
                  <c:v>19.7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BE-4E0E-9BF5-4C34BC2F62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Platová sféra</c:v>
                </c:pt>
              </c:strCache>
            </c:strRef>
          </c:tx>
          <c:spPr>
            <a:solidFill>
              <a:srgbClr val="00A092"/>
            </a:solidFill>
            <a:ln>
              <a:solidFill>
                <a:srgbClr val="00A092"/>
              </a:solidFill>
            </a:ln>
            <a:effectLst/>
          </c:spPr>
          <c:invertIfNegative val="0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Prémie a odměny</c:v>
                </c:pt>
                <c:pt idx="1">
                  <c:v>Příplatky</c:v>
                </c:pt>
                <c:pt idx="2">
                  <c:v>Náhrady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-10.5</c:v>
                </c:pt>
                <c:pt idx="1">
                  <c:v>38.1</c:v>
                </c:pt>
                <c:pt idx="2">
                  <c:v>-0.4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BE-4E0E-9BF5-4C34BC2F62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5"/>
          <c:min val="-15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cs-CZ" b="0" noProof="0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GPG (%)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59595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1"/>
  <c:style val="2"/>
  <c:chart>
    <c:title>
      <c:tx>
        <c:rich>
          <a:bodyPr/>
          <a:lstStyle/>
          <a:p>
            <a:pPr>
              <a:defRPr sz="1250" b="0" i="0" u="none" strike="noStrike">
                <a:solidFill>
                  <a:srgbClr val="1A1A1A"/>
                </a:solidFill>
                <a:latin typeface="Calibri"/>
              </a:defRPr>
            </a:pPr>
            <a:r>
              <a:rPr lang="cs-CZ" sz="1250" b="0" i="0" u="none" strike="noStrike" noProof="0" dirty="0">
                <a:solidFill>
                  <a:srgbClr val="1A1A1A"/>
                </a:solidFill>
                <a:latin typeface="Calibri"/>
              </a:rPr>
              <a:t>Index rizika podle počtu zaměstnanců, mzdová sféra, 2025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Index rizika (0–100 b.)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50" b="0" i="0" u="none" strike="noStrike">
                    <a:solidFill>
                      <a:srgbClr val="1A1A1A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cs-C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do 10</c:v>
                </c:pt>
                <c:pt idx="1">
                  <c:v>10–49</c:v>
                </c:pt>
                <c:pt idx="2">
                  <c:v>50–249</c:v>
                </c:pt>
                <c:pt idx="3">
                  <c:v>250–999</c:v>
                </c:pt>
                <c:pt idx="4">
                  <c:v>1 000+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</c:v>
                </c:pt>
                <c:pt idx="1">
                  <c:v>28.6</c:v>
                </c:pt>
                <c:pt idx="2">
                  <c:v>38.5</c:v>
                </c:pt>
                <c:pt idx="3">
                  <c:v>40.200000000000003</c:v>
                </c:pt>
                <c:pt idx="4">
                  <c:v>49.1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CE-4113-B468-62FFADB90E8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9595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r>
                  <a:rPr lang="cs-CZ" sz="1000" b="0" i="0" u="none" strike="noStrike" noProof="0" dirty="0">
                    <a:solidFill>
                      <a:srgbClr val="595959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počet zaměstnanců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8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A27EBB-9DAC-4A34-BB98-9C539762F28B}" type="datetimeFigureOut">
              <a:rPr lang="cs-CZ" smtClean="0"/>
              <a:t>08.09.2026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5E4C9-4F47-4E91-AF92-7C545DB9C36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7024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8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554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207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B1112-8DB2-35A8-4769-9C8D9ED4B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FA0BBC-58D7-C78C-C3D5-3AEF263E4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588B88-754A-45F7-41C0-8EC111649D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6FF5A-CEBE-C71F-4801-39EC3FF84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465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93C23-2E59-57FA-F114-97465440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AC88B-98C7-EAA4-6097-1F76CAE474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33F375-B647-2408-351A-171A53EBD2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A321F-A5EE-8BDD-03DD-C273137B58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292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B0F1D-0E73-5D13-DDD7-ECC82A0EE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31CD85-6AD0-0089-E21B-7A8FE65B2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DAEA68-F70F-891C-3C42-51AAC5E87F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6C6DAC-B5A7-D096-6FF2-9CF87E80E21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899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680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6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99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984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245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756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0320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434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2699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970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02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630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EB98BD7-FEDC-496C-B06D-0392984760F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53396" y="2241160"/>
            <a:ext cx="3005798" cy="2846668"/>
          </a:xfrm>
          <a:custGeom>
            <a:avLst/>
            <a:gdLst>
              <a:gd name="connsiteX0" fmla="*/ 0 w 3005798"/>
              <a:gd name="connsiteY0" fmla="*/ 0 h 2846668"/>
              <a:gd name="connsiteX1" fmla="*/ 3005798 w 3005798"/>
              <a:gd name="connsiteY1" fmla="*/ 0 h 2846668"/>
              <a:gd name="connsiteX2" fmla="*/ 3005798 w 3005798"/>
              <a:gd name="connsiteY2" fmla="*/ 2846668 h 2846668"/>
              <a:gd name="connsiteX3" fmla="*/ 0 w 3005798"/>
              <a:gd name="connsiteY3" fmla="*/ 2846668 h 284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5798" h="2846668">
                <a:moveTo>
                  <a:pt x="0" y="0"/>
                </a:moveTo>
                <a:lnTo>
                  <a:pt x="3005798" y="0"/>
                </a:lnTo>
                <a:lnTo>
                  <a:pt x="3005798" y="2846668"/>
                </a:lnTo>
                <a:lnTo>
                  <a:pt x="0" y="2846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3F41F61-1BBF-4E09-9C8C-3A6FEAB0835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884418" y="2822446"/>
            <a:ext cx="3005798" cy="2846668"/>
          </a:xfrm>
          <a:custGeom>
            <a:avLst/>
            <a:gdLst>
              <a:gd name="connsiteX0" fmla="*/ 0 w 3005798"/>
              <a:gd name="connsiteY0" fmla="*/ 0 h 2846668"/>
              <a:gd name="connsiteX1" fmla="*/ 3005798 w 3005798"/>
              <a:gd name="connsiteY1" fmla="*/ 0 h 2846668"/>
              <a:gd name="connsiteX2" fmla="*/ 3005798 w 3005798"/>
              <a:gd name="connsiteY2" fmla="*/ 2846668 h 2846668"/>
              <a:gd name="connsiteX3" fmla="*/ 0 w 3005798"/>
              <a:gd name="connsiteY3" fmla="*/ 2846668 h 284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5798" h="2846668">
                <a:moveTo>
                  <a:pt x="0" y="0"/>
                </a:moveTo>
                <a:lnTo>
                  <a:pt x="3005798" y="0"/>
                </a:lnTo>
                <a:lnTo>
                  <a:pt x="3005798" y="2846668"/>
                </a:lnTo>
                <a:lnTo>
                  <a:pt x="0" y="2846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01F5865-9705-4E08-94D7-749FB82BCC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15440" y="2822446"/>
            <a:ext cx="3005798" cy="2846668"/>
          </a:xfrm>
          <a:custGeom>
            <a:avLst/>
            <a:gdLst>
              <a:gd name="connsiteX0" fmla="*/ 0 w 3005798"/>
              <a:gd name="connsiteY0" fmla="*/ 0 h 2846668"/>
              <a:gd name="connsiteX1" fmla="*/ 3005798 w 3005798"/>
              <a:gd name="connsiteY1" fmla="*/ 0 h 2846668"/>
              <a:gd name="connsiteX2" fmla="*/ 3005798 w 3005798"/>
              <a:gd name="connsiteY2" fmla="*/ 2846668 h 2846668"/>
              <a:gd name="connsiteX3" fmla="*/ 0 w 3005798"/>
              <a:gd name="connsiteY3" fmla="*/ 2846668 h 284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5798" h="2846668">
                <a:moveTo>
                  <a:pt x="0" y="0"/>
                </a:moveTo>
                <a:lnTo>
                  <a:pt x="3005798" y="0"/>
                </a:lnTo>
                <a:lnTo>
                  <a:pt x="3005798" y="2846668"/>
                </a:lnTo>
                <a:lnTo>
                  <a:pt x="0" y="2846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A0FEC28-9C75-3F65-E16B-E5C4C89E91D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4692" y="1399112"/>
            <a:ext cx="3005798" cy="2846668"/>
          </a:xfrm>
          <a:custGeom>
            <a:avLst/>
            <a:gdLst>
              <a:gd name="connsiteX0" fmla="*/ 0 w 3005798"/>
              <a:gd name="connsiteY0" fmla="*/ 0 h 2846668"/>
              <a:gd name="connsiteX1" fmla="*/ 3005798 w 3005798"/>
              <a:gd name="connsiteY1" fmla="*/ 0 h 2846668"/>
              <a:gd name="connsiteX2" fmla="*/ 3005798 w 3005798"/>
              <a:gd name="connsiteY2" fmla="*/ 2846668 h 2846668"/>
              <a:gd name="connsiteX3" fmla="*/ 0 w 3005798"/>
              <a:gd name="connsiteY3" fmla="*/ 2846668 h 2846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05798" h="2846668">
                <a:moveTo>
                  <a:pt x="0" y="0"/>
                </a:moveTo>
                <a:lnTo>
                  <a:pt x="3005798" y="0"/>
                </a:lnTo>
                <a:lnTo>
                  <a:pt x="3005798" y="2846668"/>
                </a:lnTo>
                <a:lnTo>
                  <a:pt x="0" y="2846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35643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59D249E-5375-4B86-B91D-3909858306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4245" y="1236345"/>
            <a:ext cx="4303590" cy="2192655"/>
          </a:xfrm>
          <a:custGeom>
            <a:avLst/>
            <a:gdLst>
              <a:gd name="connsiteX0" fmla="*/ 154429 w 4303590"/>
              <a:gd name="connsiteY0" fmla="*/ 0 h 2192655"/>
              <a:gd name="connsiteX1" fmla="*/ 4149161 w 4303590"/>
              <a:gd name="connsiteY1" fmla="*/ 0 h 2192655"/>
              <a:gd name="connsiteX2" fmla="*/ 4303590 w 4303590"/>
              <a:gd name="connsiteY2" fmla="*/ 154429 h 2192655"/>
              <a:gd name="connsiteX3" fmla="*/ 4303590 w 4303590"/>
              <a:gd name="connsiteY3" fmla="*/ 2038226 h 2192655"/>
              <a:gd name="connsiteX4" fmla="*/ 4149161 w 4303590"/>
              <a:gd name="connsiteY4" fmla="*/ 2192655 h 2192655"/>
              <a:gd name="connsiteX5" fmla="*/ 154429 w 4303590"/>
              <a:gd name="connsiteY5" fmla="*/ 2192655 h 2192655"/>
              <a:gd name="connsiteX6" fmla="*/ 0 w 4303590"/>
              <a:gd name="connsiteY6" fmla="*/ 2038226 h 2192655"/>
              <a:gd name="connsiteX7" fmla="*/ 0 w 4303590"/>
              <a:gd name="connsiteY7" fmla="*/ 154429 h 2192655"/>
              <a:gd name="connsiteX8" fmla="*/ 154429 w 4303590"/>
              <a:gd name="connsiteY8" fmla="*/ 0 h 2192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03590" h="2192655">
                <a:moveTo>
                  <a:pt x="154429" y="0"/>
                </a:moveTo>
                <a:lnTo>
                  <a:pt x="4149161" y="0"/>
                </a:lnTo>
                <a:cubicBezTo>
                  <a:pt x="4234450" y="0"/>
                  <a:pt x="4303590" y="69140"/>
                  <a:pt x="4303590" y="154429"/>
                </a:cubicBezTo>
                <a:lnTo>
                  <a:pt x="4303590" y="2038226"/>
                </a:lnTo>
                <a:cubicBezTo>
                  <a:pt x="4303590" y="2123515"/>
                  <a:pt x="4234450" y="2192655"/>
                  <a:pt x="4149161" y="2192655"/>
                </a:cubicBezTo>
                <a:lnTo>
                  <a:pt x="154429" y="2192655"/>
                </a:lnTo>
                <a:cubicBezTo>
                  <a:pt x="69140" y="2192655"/>
                  <a:pt x="0" y="2123515"/>
                  <a:pt x="0" y="2038226"/>
                </a:cubicBezTo>
                <a:lnTo>
                  <a:pt x="0" y="154429"/>
                </a:lnTo>
                <a:cubicBezTo>
                  <a:pt x="0" y="69140"/>
                  <a:pt x="69140" y="0"/>
                  <a:pt x="1544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0EA55511-25D7-8F52-06D3-C0CDE80A6F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531485" y="4726305"/>
            <a:ext cx="4303590" cy="2192655"/>
          </a:xfrm>
          <a:custGeom>
            <a:avLst/>
            <a:gdLst>
              <a:gd name="connsiteX0" fmla="*/ 154429 w 4303590"/>
              <a:gd name="connsiteY0" fmla="*/ 0 h 2192655"/>
              <a:gd name="connsiteX1" fmla="*/ 4149161 w 4303590"/>
              <a:gd name="connsiteY1" fmla="*/ 0 h 2192655"/>
              <a:gd name="connsiteX2" fmla="*/ 4303590 w 4303590"/>
              <a:gd name="connsiteY2" fmla="*/ 154429 h 2192655"/>
              <a:gd name="connsiteX3" fmla="*/ 4303590 w 4303590"/>
              <a:gd name="connsiteY3" fmla="*/ 2038226 h 2192655"/>
              <a:gd name="connsiteX4" fmla="*/ 4149161 w 4303590"/>
              <a:gd name="connsiteY4" fmla="*/ 2192655 h 2192655"/>
              <a:gd name="connsiteX5" fmla="*/ 154429 w 4303590"/>
              <a:gd name="connsiteY5" fmla="*/ 2192655 h 2192655"/>
              <a:gd name="connsiteX6" fmla="*/ 0 w 4303590"/>
              <a:gd name="connsiteY6" fmla="*/ 2038226 h 2192655"/>
              <a:gd name="connsiteX7" fmla="*/ 0 w 4303590"/>
              <a:gd name="connsiteY7" fmla="*/ 154429 h 2192655"/>
              <a:gd name="connsiteX8" fmla="*/ 154429 w 4303590"/>
              <a:gd name="connsiteY8" fmla="*/ 0 h 2192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03590" h="2192655">
                <a:moveTo>
                  <a:pt x="154429" y="0"/>
                </a:moveTo>
                <a:lnTo>
                  <a:pt x="4149161" y="0"/>
                </a:lnTo>
                <a:cubicBezTo>
                  <a:pt x="4234450" y="0"/>
                  <a:pt x="4303590" y="69140"/>
                  <a:pt x="4303590" y="154429"/>
                </a:cubicBezTo>
                <a:lnTo>
                  <a:pt x="4303590" y="2038226"/>
                </a:lnTo>
                <a:cubicBezTo>
                  <a:pt x="4303590" y="2123515"/>
                  <a:pt x="4234450" y="2192655"/>
                  <a:pt x="4149161" y="2192655"/>
                </a:cubicBezTo>
                <a:lnTo>
                  <a:pt x="154429" y="2192655"/>
                </a:lnTo>
                <a:cubicBezTo>
                  <a:pt x="69140" y="2192655"/>
                  <a:pt x="0" y="2123515"/>
                  <a:pt x="0" y="2038226"/>
                </a:cubicBezTo>
                <a:lnTo>
                  <a:pt x="0" y="154429"/>
                </a:lnTo>
                <a:cubicBezTo>
                  <a:pt x="0" y="69140"/>
                  <a:pt x="69140" y="0"/>
                  <a:pt x="1544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69670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E30299D-ADD7-4D61-BB15-C11790DB4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39337" y="2550211"/>
            <a:ext cx="2859225" cy="2176028"/>
          </a:xfrm>
          <a:custGeom>
            <a:avLst/>
            <a:gdLst>
              <a:gd name="connsiteX0" fmla="*/ 0 w 2859225"/>
              <a:gd name="connsiteY0" fmla="*/ 0 h 2176028"/>
              <a:gd name="connsiteX1" fmla="*/ 2859225 w 2859225"/>
              <a:gd name="connsiteY1" fmla="*/ 0 h 2176028"/>
              <a:gd name="connsiteX2" fmla="*/ 2859225 w 2859225"/>
              <a:gd name="connsiteY2" fmla="*/ 2176028 h 2176028"/>
              <a:gd name="connsiteX3" fmla="*/ 0 w 2859225"/>
              <a:gd name="connsiteY3" fmla="*/ 2176028 h 21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225" h="2176028">
                <a:moveTo>
                  <a:pt x="0" y="0"/>
                </a:moveTo>
                <a:lnTo>
                  <a:pt x="2859225" y="0"/>
                </a:lnTo>
                <a:lnTo>
                  <a:pt x="2859225" y="2176028"/>
                </a:lnTo>
                <a:lnTo>
                  <a:pt x="0" y="2176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D656F73-59B2-43F0-96C8-0E697DC67F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89872" y="2550211"/>
            <a:ext cx="2859225" cy="2176028"/>
          </a:xfrm>
          <a:custGeom>
            <a:avLst/>
            <a:gdLst>
              <a:gd name="connsiteX0" fmla="*/ 0 w 2859225"/>
              <a:gd name="connsiteY0" fmla="*/ 0 h 2176028"/>
              <a:gd name="connsiteX1" fmla="*/ 2859225 w 2859225"/>
              <a:gd name="connsiteY1" fmla="*/ 0 h 2176028"/>
              <a:gd name="connsiteX2" fmla="*/ 2859225 w 2859225"/>
              <a:gd name="connsiteY2" fmla="*/ 2176028 h 2176028"/>
              <a:gd name="connsiteX3" fmla="*/ 0 w 2859225"/>
              <a:gd name="connsiteY3" fmla="*/ 2176028 h 21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225" h="2176028">
                <a:moveTo>
                  <a:pt x="0" y="0"/>
                </a:moveTo>
                <a:lnTo>
                  <a:pt x="2859225" y="0"/>
                </a:lnTo>
                <a:lnTo>
                  <a:pt x="2859225" y="2176028"/>
                </a:lnTo>
                <a:lnTo>
                  <a:pt x="0" y="2176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DF1F175-D527-40F5-89E7-84D9BD92DA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33030" y="2550211"/>
            <a:ext cx="2859225" cy="2176028"/>
          </a:xfrm>
          <a:custGeom>
            <a:avLst/>
            <a:gdLst>
              <a:gd name="connsiteX0" fmla="*/ 0 w 2859225"/>
              <a:gd name="connsiteY0" fmla="*/ 0 h 2176028"/>
              <a:gd name="connsiteX1" fmla="*/ 2859225 w 2859225"/>
              <a:gd name="connsiteY1" fmla="*/ 0 h 2176028"/>
              <a:gd name="connsiteX2" fmla="*/ 2859225 w 2859225"/>
              <a:gd name="connsiteY2" fmla="*/ 2176028 h 2176028"/>
              <a:gd name="connsiteX3" fmla="*/ 0 w 2859225"/>
              <a:gd name="connsiteY3" fmla="*/ 2176028 h 21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225" h="2176028">
                <a:moveTo>
                  <a:pt x="0" y="0"/>
                </a:moveTo>
                <a:lnTo>
                  <a:pt x="2859225" y="0"/>
                </a:lnTo>
                <a:lnTo>
                  <a:pt x="2859225" y="2176028"/>
                </a:lnTo>
                <a:lnTo>
                  <a:pt x="0" y="2176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84712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63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975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4063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E30299D-ADD7-4D61-BB15-C11790DB45E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39337" y="2550211"/>
            <a:ext cx="2859225" cy="2176028"/>
          </a:xfrm>
          <a:custGeom>
            <a:avLst/>
            <a:gdLst>
              <a:gd name="connsiteX0" fmla="*/ 0 w 2859225"/>
              <a:gd name="connsiteY0" fmla="*/ 0 h 2176028"/>
              <a:gd name="connsiteX1" fmla="*/ 2859225 w 2859225"/>
              <a:gd name="connsiteY1" fmla="*/ 0 h 2176028"/>
              <a:gd name="connsiteX2" fmla="*/ 2859225 w 2859225"/>
              <a:gd name="connsiteY2" fmla="*/ 2176028 h 2176028"/>
              <a:gd name="connsiteX3" fmla="*/ 0 w 2859225"/>
              <a:gd name="connsiteY3" fmla="*/ 2176028 h 21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225" h="2176028">
                <a:moveTo>
                  <a:pt x="0" y="0"/>
                </a:moveTo>
                <a:lnTo>
                  <a:pt x="2859225" y="0"/>
                </a:lnTo>
                <a:lnTo>
                  <a:pt x="2859225" y="2176028"/>
                </a:lnTo>
                <a:lnTo>
                  <a:pt x="0" y="2176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D656F73-59B2-43F0-96C8-0E697DC67FF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89872" y="2550211"/>
            <a:ext cx="2859225" cy="2176028"/>
          </a:xfrm>
          <a:custGeom>
            <a:avLst/>
            <a:gdLst>
              <a:gd name="connsiteX0" fmla="*/ 0 w 2859225"/>
              <a:gd name="connsiteY0" fmla="*/ 0 h 2176028"/>
              <a:gd name="connsiteX1" fmla="*/ 2859225 w 2859225"/>
              <a:gd name="connsiteY1" fmla="*/ 0 h 2176028"/>
              <a:gd name="connsiteX2" fmla="*/ 2859225 w 2859225"/>
              <a:gd name="connsiteY2" fmla="*/ 2176028 h 2176028"/>
              <a:gd name="connsiteX3" fmla="*/ 0 w 2859225"/>
              <a:gd name="connsiteY3" fmla="*/ 2176028 h 21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225" h="2176028">
                <a:moveTo>
                  <a:pt x="0" y="0"/>
                </a:moveTo>
                <a:lnTo>
                  <a:pt x="2859225" y="0"/>
                </a:lnTo>
                <a:lnTo>
                  <a:pt x="2859225" y="2176028"/>
                </a:lnTo>
                <a:lnTo>
                  <a:pt x="0" y="2176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DF1F175-D527-40F5-89E7-84D9BD92DA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33030" y="2550211"/>
            <a:ext cx="2859225" cy="2176028"/>
          </a:xfrm>
          <a:custGeom>
            <a:avLst/>
            <a:gdLst>
              <a:gd name="connsiteX0" fmla="*/ 0 w 2859225"/>
              <a:gd name="connsiteY0" fmla="*/ 0 h 2176028"/>
              <a:gd name="connsiteX1" fmla="*/ 2859225 w 2859225"/>
              <a:gd name="connsiteY1" fmla="*/ 0 h 2176028"/>
              <a:gd name="connsiteX2" fmla="*/ 2859225 w 2859225"/>
              <a:gd name="connsiteY2" fmla="*/ 2176028 h 2176028"/>
              <a:gd name="connsiteX3" fmla="*/ 0 w 2859225"/>
              <a:gd name="connsiteY3" fmla="*/ 2176028 h 2176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225" h="2176028">
                <a:moveTo>
                  <a:pt x="0" y="0"/>
                </a:moveTo>
                <a:lnTo>
                  <a:pt x="2859225" y="0"/>
                </a:lnTo>
                <a:lnTo>
                  <a:pt x="2859225" y="2176028"/>
                </a:lnTo>
                <a:lnTo>
                  <a:pt x="0" y="217602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784712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5637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1525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sv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5285F15-E8B5-4A1C-8558-984573861C72}"/>
              </a:ext>
            </a:extLst>
          </p:cNvPr>
          <p:cNvSpPr txBox="1"/>
          <p:nvPr userDrawn="1"/>
        </p:nvSpPr>
        <p:spPr>
          <a:xfrm>
            <a:off x="10634938" y="6515916"/>
            <a:ext cx="9315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800">
                <a:solidFill>
                  <a:schemeClr val="bg1">
                    <a:lumMod val="50000"/>
                  </a:schemeClr>
                </a:solidFill>
                <a:effectLst/>
                <a:cs typeface="Arial" panose="020B0604020202020204" pitchFamily="34" charset="0"/>
              </a:defRPr>
            </a:lvl1pPr>
          </a:lstStyle>
          <a:p>
            <a:pPr algn="r"/>
            <a:r>
              <a:rPr lang="en-GB"/>
              <a:t> </a:t>
            </a:r>
            <a:fld id="{8739E9FD-72D3-4EBD-A2C0-4FFD4126FF91}" type="slidenum">
              <a:rPr lang="en-GB" smtClean="0"/>
              <a:pPr algn="r"/>
              <a:t>‹#›</a:t>
            </a:fld>
            <a:endParaRPr lang="en-GB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E486EEF6-CD18-788B-BE34-5492B0F156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45680" y="528838"/>
            <a:ext cx="13208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0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71" r:id="rId3"/>
    <p:sldLayoutId id="2147483662" r:id="rId4"/>
    <p:sldLayoutId id="214748367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00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orient="horz" pos="4020" userDrawn="1">
          <p15:clr>
            <a:srgbClr val="F26B43"/>
          </p15:clr>
        </p15:guide>
        <p15:guide id="6" pos="737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517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00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orient="horz" pos="4020" userDrawn="1">
          <p15:clr>
            <a:srgbClr val="F26B43"/>
          </p15:clr>
        </p15:guide>
        <p15:guide id="6" pos="737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5285F15-E8B5-4A1C-8558-984573861C72}"/>
              </a:ext>
            </a:extLst>
          </p:cNvPr>
          <p:cNvSpPr txBox="1"/>
          <p:nvPr userDrawn="1"/>
        </p:nvSpPr>
        <p:spPr>
          <a:xfrm>
            <a:off x="10634938" y="6515916"/>
            <a:ext cx="9315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800">
                <a:solidFill>
                  <a:schemeClr val="bg1">
                    <a:lumMod val="50000"/>
                  </a:schemeClr>
                </a:solidFill>
                <a:effectLst/>
                <a:cs typeface="Arial" panose="020B0604020202020204" pitchFamily="34" charset="0"/>
              </a:defRPr>
            </a:lvl1pPr>
          </a:lstStyle>
          <a:p>
            <a:pPr algn="r"/>
            <a:r>
              <a:rPr lang="en-GB"/>
              <a:t> </a:t>
            </a:r>
            <a:fld id="{8739E9FD-72D3-4EBD-A2C0-4FFD4126FF91}" type="slidenum">
              <a:rPr lang="en-GB" smtClean="0"/>
              <a:pPr algn="r"/>
              <a:t>‹#›</a:t>
            </a:fld>
            <a:endParaRPr lang="en-GB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E486EEF6-CD18-788B-BE34-5492B0F156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45680" y="528838"/>
            <a:ext cx="1320800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06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8" r:id="rId2"/>
    <p:sldLayoutId id="21474836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00" userDrawn="1">
          <p15:clr>
            <a:srgbClr val="F26B43"/>
          </p15:clr>
        </p15:guide>
        <p15:guide id="4" pos="302" userDrawn="1">
          <p15:clr>
            <a:srgbClr val="F26B43"/>
          </p15:clr>
        </p15:guide>
        <p15:guide id="5" orient="horz" pos="4020" userDrawn="1">
          <p15:clr>
            <a:srgbClr val="F26B43"/>
          </p15:clr>
        </p15:guide>
        <p15:guide id="6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CC461F-AAE0-79D1-B8B3-F24FF640E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6C80E6F-9358-0C7B-1018-A071BCCCC0B5}"/>
              </a:ext>
            </a:extLst>
          </p:cNvPr>
          <p:cNvCxnSpPr>
            <a:cxnSpLocks/>
          </p:cNvCxnSpPr>
          <p:nvPr/>
        </p:nvCxnSpPr>
        <p:spPr>
          <a:xfrm>
            <a:off x="886665" y="5875577"/>
            <a:ext cx="10418671" cy="0"/>
          </a:xfrm>
          <a:prstGeom prst="line">
            <a:avLst/>
          </a:prstGeom>
          <a:ln w="6350" cmpd="sng">
            <a:solidFill>
              <a:srgbClr val="E62336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53F1D05-DC41-3335-1A20-9D924D3A586B}"/>
              </a:ext>
            </a:extLst>
          </p:cNvPr>
          <p:cNvSpPr txBox="1"/>
          <p:nvPr/>
        </p:nvSpPr>
        <p:spPr>
          <a:xfrm>
            <a:off x="10311244" y="829510"/>
            <a:ext cx="989710" cy="261610"/>
          </a:xfrm>
          <a:prstGeom prst="rect">
            <a:avLst/>
          </a:prstGeom>
          <a:noFill/>
        </p:spPr>
        <p:txBody>
          <a:bodyPr wrap="square" lIns="0" rIns="0">
            <a:spAutoFit/>
          </a:bodyPr>
          <a:lstStyle/>
          <a:p>
            <a:pPr algn="r"/>
            <a:r>
              <a:rPr lang="cs-CZ" sz="1100" noProof="0" dirty="0">
                <a:solidFill>
                  <a:srgbClr val="E62336"/>
                </a:solidFill>
              </a:rPr>
              <a:t>ZÁŘÍ 2026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E3A24-E16C-0FB2-B125-42E511CFC5F7}"/>
              </a:ext>
            </a:extLst>
          </p:cNvPr>
          <p:cNvSpPr txBox="1"/>
          <p:nvPr/>
        </p:nvSpPr>
        <p:spPr>
          <a:xfrm>
            <a:off x="825005" y="2937905"/>
            <a:ext cx="10541989" cy="20313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cs-CZ" sz="4400" cap="all" spc="-200" noProof="0" dirty="0">
                <a:solidFill>
                  <a:srgbClr val="E62336"/>
                </a:solidFill>
                <a:latin typeface="+mj-lt"/>
                <a:cs typeface="Segoe UI" panose="020F0502020204030204" pitchFamily="34" charset="0"/>
              </a:rPr>
              <a:t>Problematika nerovnosti a transparentnosti odměňování </a:t>
            </a:r>
          </a:p>
          <a:p>
            <a:r>
              <a:rPr lang="cs-CZ" sz="4400" cap="all" spc="-200" noProof="0" dirty="0">
                <a:solidFill>
                  <a:srgbClr val="E62336"/>
                </a:solidFill>
                <a:latin typeface="+mj-lt"/>
                <a:cs typeface="Segoe UI" panose="020F0502020204030204" pitchFamily="34" charset="0"/>
              </a:rPr>
              <a:t>z pohledu zaměstnanců</a:t>
            </a:r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AE579497-7760-702B-818B-6A29CA458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5005" y="714589"/>
            <a:ext cx="2475967" cy="53566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4456794A-7FAC-2F27-BAE5-EC0C8EF443A6}"/>
              </a:ext>
            </a:extLst>
          </p:cNvPr>
          <p:cNvSpPr txBox="1"/>
          <p:nvPr/>
        </p:nvSpPr>
        <p:spPr>
          <a:xfrm>
            <a:off x="825004" y="6067518"/>
            <a:ext cx="10475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b="0" i="1" noProof="0" dirty="0">
                <a:solidFill>
                  <a:schemeClr val="bg1">
                    <a:lumMod val="50000"/>
                  </a:schemeClr>
                </a:solidFill>
                <a:effectLst/>
                <a:latin typeface="Segoe UI" panose="020B0502040204020203" pitchFamily="34" charset="0"/>
              </a:rPr>
              <a:t>Studie byla realizována v rámci projektu Asociace samostatných odborů „Role kolektivního vyjednávání při kompenzaci vlivu inflace na mzdy a podpora zaměstnanců ve složitých životních situacích“ financovaný z příspěvku na činnost dle § 320a písm. a) zákona č. 262/2006 Sb., zákoník práce, ve znění pozdějších předpisů, v roce 2026. </a:t>
            </a:r>
            <a:endParaRPr lang="cs-CZ" sz="1200" noProof="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472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685800"/>
            <a:ext cx="5486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200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Obsah</a:t>
            </a:r>
            <a:endParaRPr lang="cs-CZ" sz="3200" noProof="0" dirty="0"/>
          </a:p>
        </p:txBody>
      </p:sp>
      <p:sp>
        <p:nvSpPr>
          <p:cNvPr id="5" name="Shape 3"/>
          <p:cNvSpPr/>
          <p:nvPr/>
        </p:nvSpPr>
        <p:spPr>
          <a:xfrm>
            <a:off x="594360" y="1956816"/>
            <a:ext cx="82296" cy="82296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181965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9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Cíl studie</a:t>
            </a:r>
          </a:p>
        </p:txBody>
      </p:sp>
      <p:sp>
        <p:nvSpPr>
          <p:cNvPr id="7" name="Shape 5"/>
          <p:cNvSpPr/>
          <p:nvPr/>
        </p:nvSpPr>
        <p:spPr>
          <a:xfrm>
            <a:off x="594360" y="2414016"/>
            <a:ext cx="82296" cy="82296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27685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9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Metodika</a:t>
            </a:r>
            <a:endParaRPr lang="cs-CZ" sz="1900" noProof="0" dirty="0"/>
          </a:p>
        </p:txBody>
      </p:sp>
      <p:sp>
        <p:nvSpPr>
          <p:cNvPr id="9" name="Shape 7"/>
          <p:cNvSpPr/>
          <p:nvPr/>
        </p:nvSpPr>
        <p:spPr>
          <a:xfrm>
            <a:off x="594360" y="2871216"/>
            <a:ext cx="82296" cy="82296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868680" y="273405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9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Jak se vyvíjely mzdy a platy</a:t>
            </a:r>
            <a:endParaRPr lang="cs-CZ" sz="1900" noProof="0" dirty="0"/>
          </a:p>
        </p:txBody>
      </p:sp>
      <p:sp>
        <p:nvSpPr>
          <p:cNvPr id="11" name="Shape 9"/>
          <p:cNvSpPr/>
          <p:nvPr/>
        </p:nvSpPr>
        <p:spPr>
          <a:xfrm>
            <a:off x="594360" y="3328416"/>
            <a:ext cx="82296" cy="82296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868680" y="319125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9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Genderový rozdíl v odměňování</a:t>
            </a:r>
            <a:endParaRPr lang="cs-CZ" sz="1900" noProof="0" dirty="0"/>
          </a:p>
        </p:txBody>
      </p:sp>
      <p:sp>
        <p:nvSpPr>
          <p:cNvPr id="13" name="Shape 11"/>
          <p:cNvSpPr/>
          <p:nvPr/>
        </p:nvSpPr>
        <p:spPr>
          <a:xfrm>
            <a:off x="1097280" y="3794760"/>
            <a:ext cx="64008" cy="64008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364845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Čtyři mechanismy nerovnosti</a:t>
            </a:r>
            <a:endParaRPr lang="cs-CZ" sz="1500" noProof="0" dirty="0"/>
          </a:p>
        </p:txBody>
      </p:sp>
      <p:sp>
        <p:nvSpPr>
          <p:cNvPr id="15" name="Shape 13"/>
          <p:cNvSpPr/>
          <p:nvPr/>
        </p:nvSpPr>
        <p:spPr>
          <a:xfrm>
            <a:off x="1097280" y="4160520"/>
            <a:ext cx="64008" cy="64008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401421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Skleněný strop</a:t>
            </a:r>
            <a:endParaRPr lang="cs-CZ" sz="1500" noProof="0" dirty="0"/>
          </a:p>
        </p:txBody>
      </p:sp>
      <p:sp>
        <p:nvSpPr>
          <p:cNvPr id="17" name="Shape 15"/>
          <p:cNvSpPr/>
          <p:nvPr/>
        </p:nvSpPr>
        <p:spPr>
          <a:xfrm>
            <a:off x="1097280" y="4526280"/>
            <a:ext cx="64008" cy="64008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437997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Feminizovaná nízká odměna</a:t>
            </a:r>
            <a:endParaRPr lang="cs-CZ" sz="1500" noProof="0" dirty="0"/>
          </a:p>
        </p:txBody>
      </p:sp>
      <p:sp>
        <p:nvSpPr>
          <p:cNvPr id="19" name="Shape 17"/>
          <p:cNvSpPr/>
          <p:nvPr/>
        </p:nvSpPr>
        <p:spPr>
          <a:xfrm>
            <a:off x="1097280" y="4892040"/>
            <a:ext cx="64008" cy="64008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1371600" y="474573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Variabilní složky mzdy</a:t>
            </a:r>
            <a:endParaRPr lang="cs-CZ" sz="1500" noProof="0" dirty="0"/>
          </a:p>
        </p:txBody>
      </p:sp>
      <p:sp>
        <p:nvSpPr>
          <p:cNvPr id="21" name="Shape 19"/>
          <p:cNvSpPr/>
          <p:nvPr/>
        </p:nvSpPr>
        <p:spPr>
          <a:xfrm>
            <a:off x="1097280" y="5257800"/>
            <a:ext cx="64008" cy="64008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511149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Strukturální segregace</a:t>
            </a:r>
            <a:endParaRPr lang="cs-CZ" sz="1500" noProof="0" dirty="0"/>
          </a:p>
        </p:txBody>
      </p:sp>
      <p:sp>
        <p:nvSpPr>
          <p:cNvPr id="23" name="Shape 21"/>
          <p:cNvSpPr/>
          <p:nvPr/>
        </p:nvSpPr>
        <p:spPr>
          <a:xfrm>
            <a:off x="594360" y="5614416"/>
            <a:ext cx="82296" cy="82296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4" name="Text 22"/>
          <p:cNvSpPr txBox="1"/>
          <p:nvPr/>
        </p:nvSpPr>
        <p:spPr>
          <a:xfrm>
            <a:off x="868680" y="5477256"/>
            <a:ext cx="86868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9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Doporučení a závěrečné shrnutí</a:t>
            </a:r>
            <a:endParaRPr lang="cs-CZ" sz="1900" noProof="0" dirty="0"/>
          </a:p>
        </p:txBody>
      </p:sp>
    </p:spTree>
    <p:extLst>
      <p:ext uri="{BB962C8B-B14F-4D97-AF65-F5344CB8AC3E}">
        <p14:creationId xmlns:p14="http://schemas.microsoft.com/office/powerpoint/2010/main" val="199645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CÍL STUDIE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26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Zaměstnanci znají svou mzdu.</a:t>
            </a:r>
            <a:endParaRPr lang="cs-CZ" sz="2600" noProof="0" dirty="0"/>
          </a:p>
          <a:p>
            <a:pPr marL="0" indent="0">
              <a:lnSpc>
                <a:spcPct val="105000"/>
              </a:lnSpc>
              <a:buNone/>
            </a:pPr>
            <a:r>
              <a:rPr lang="cs-CZ" sz="26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 pravidla, podle kterých vzniká.</a:t>
            </a:r>
            <a:endParaRPr lang="cs-CZ" sz="2600" noProof="0" dirty="0"/>
          </a:p>
        </p:txBody>
      </p:sp>
      <p:sp>
        <p:nvSpPr>
          <p:cNvPr id="6" name="Shape 4"/>
          <p:cNvSpPr/>
          <p:nvPr/>
        </p:nvSpPr>
        <p:spPr>
          <a:xfrm>
            <a:off x="548640" y="2386584"/>
            <a:ext cx="100584" cy="100584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24028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Chybějící informace</a:t>
            </a:r>
            <a:endParaRPr lang="cs-CZ" sz="145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551176"/>
            <a:ext cx="5760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Nedostatek informací patří mezi hlavní překážky prosazování rovného odměňování.</a:t>
            </a:r>
            <a:endParaRPr lang="cs-CZ" sz="1200" noProof="0" dirty="0"/>
          </a:p>
        </p:txBody>
      </p:sp>
      <p:sp>
        <p:nvSpPr>
          <p:cNvPr id="9" name="Shape 7"/>
          <p:cNvSpPr/>
          <p:nvPr/>
        </p:nvSpPr>
        <p:spPr>
          <a:xfrm>
            <a:off x="548640" y="3438144"/>
            <a:ext cx="100584" cy="100584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29184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Cíl studie</a:t>
            </a:r>
            <a:endParaRPr lang="cs-CZ" sz="145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602736"/>
            <a:ext cx="5760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 neoznačuje konkrétní zaměstnavatele za diskriminující — ukazuje, kde se kumulují znaky vyššího rizika nerovnosti.</a:t>
            </a:r>
            <a:endParaRPr lang="cs-CZ" sz="1200" noProof="0" dirty="0"/>
          </a:p>
        </p:txBody>
      </p:sp>
      <p:sp>
        <p:nvSpPr>
          <p:cNvPr id="12" name="Shape 10"/>
          <p:cNvSpPr/>
          <p:nvPr/>
        </p:nvSpPr>
        <p:spPr>
          <a:xfrm>
            <a:off x="548640" y="4489704"/>
            <a:ext cx="100584" cy="100584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343400"/>
            <a:ext cx="57607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sledujeme</a:t>
            </a:r>
            <a:endParaRPr lang="cs-CZ" sz="145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654296"/>
            <a:ext cx="57607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Nejen výši mezd, ale i to, kde a jak v systému odměňování vznikají rozdíly mezi ženami a muži, odvětvími a profesemi.</a:t>
            </a:r>
            <a:endParaRPr lang="cs-CZ" sz="1200" noProof="0" dirty="0"/>
          </a:p>
        </p:txBody>
      </p:sp>
      <p:sp>
        <p:nvSpPr>
          <p:cNvPr id="15" name="Shape 13"/>
          <p:cNvSpPr/>
          <p:nvPr/>
        </p:nvSpPr>
        <p:spPr>
          <a:xfrm>
            <a:off x="7040880" y="1874520"/>
            <a:ext cx="4617720" cy="4206240"/>
          </a:xfrm>
          <a:prstGeom prst="roundRect">
            <a:avLst>
              <a:gd name="adj" fmla="val 1304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7360920" y="2148840"/>
            <a:ext cx="4023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5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SMĚRNICE EU 2023/970</a:t>
            </a:r>
            <a:endParaRPr lang="cs-CZ" sz="115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7360920" y="2450592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70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 transparentnosti odměňování</a:t>
            </a:r>
            <a:endParaRPr lang="cs-CZ" sz="1700" noProof="0" dirty="0"/>
          </a:p>
        </p:txBody>
      </p:sp>
      <p:sp>
        <p:nvSpPr>
          <p:cNvPr id="18" name="Shape 16"/>
          <p:cNvSpPr/>
          <p:nvPr/>
        </p:nvSpPr>
        <p:spPr>
          <a:xfrm>
            <a:off x="7406640" y="3127248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7635240" y="2971800"/>
            <a:ext cx="37490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Zaměstnavatel informuje uchazeče před uzavřením pracovního vztahu o minimální výši odměny a dalších peněžitých či nepeněžitých plněních.</a:t>
            </a:r>
            <a:endParaRPr lang="cs-CZ" sz="1200" noProof="0" dirty="0"/>
          </a:p>
        </p:txBody>
      </p:sp>
      <p:sp>
        <p:nvSpPr>
          <p:cNvPr id="20" name="Shape 18"/>
          <p:cNvSpPr/>
          <p:nvPr/>
        </p:nvSpPr>
        <p:spPr>
          <a:xfrm>
            <a:off x="7406640" y="3858768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7635240" y="3687064"/>
            <a:ext cx="37490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Právo zaměstnanců na informace o průměrné odměně zaměstnanců vykonávajících práci ve stejné skupině prací, rozdělené podle pohlaví.</a:t>
            </a:r>
            <a:endParaRPr lang="cs-CZ" sz="1200" noProof="0" dirty="0"/>
          </a:p>
        </p:txBody>
      </p:sp>
      <p:sp>
        <p:nvSpPr>
          <p:cNvPr id="22" name="Shape 20"/>
          <p:cNvSpPr/>
          <p:nvPr/>
        </p:nvSpPr>
        <p:spPr>
          <a:xfrm>
            <a:off x="7406640" y="4590288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3" name="Text 21"/>
          <p:cNvSpPr txBox="1"/>
          <p:nvPr/>
        </p:nvSpPr>
        <p:spPr>
          <a:xfrm>
            <a:off x="7635240" y="4443984"/>
            <a:ext cx="3749040" cy="7498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rozdílů v odměňování u firem nad 100 zaměstnanců (do 250 zaměstnanců jednou za tři roky, nad 250 zaměstnanců každoročně).</a:t>
            </a:r>
            <a:endParaRPr lang="cs-CZ" sz="1200" noProof="0" dirty="0"/>
          </a:p>
        </p:txBody>
      </p:sp>
      <p:sp>
        <p:nvSpPr>
          <p:cNvPr id="24" name="Shape 22"/>
          <p:cNvSpPr/>
          <p:nvPr/>
        </p:nvSpPr>
        <p:spPr>
          <a:xfrm>
            <a:off x="7406640" y="5321808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7635240" y="5152136"/>
            <a:ext cx="3749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Rozdíl nad 5 % v průměrné hodinové mzdě ve stejné skupině prací → podrobné posouzení odměňování.</a:t>
            </a:r>
            <a:endParaRPr lang="cs-CZ" sz="1200" noProof="0" dirty="0"/>
          </a:p>
        </p:txBody>
      </p:sp>
    </p:spTree>
    <p:extLst>
      <p:ext uri="{BB962C8B-B14F-4D97-AF65-F5344CB8AC3E}">
        <p14:creationId xmlns:p14="http://schemas.microsoft.com/office/powerpoint/2010/main" val="4285461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METODIKA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97891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Metodika: data ISPV, neočištěný GPG a index rizika</a:t>
            </a:r>
            <a:endParaRPr lang="cs-CZ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502920" y="1920240"/>
            <a:ext cx="3246120" cy="1691640"/>
          </a:xfrm>
          <a:prstGeom prst="roundRect">
            <a:avLst>
              <a:gd name="adj" fmla="val 169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031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5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</a:t>
            </a:r>
            <a:endParaRPr lang="cs-CZ" sz="11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50008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ISPV 2016–2025</a:t>
            </a:r>
            <a:endParaRPr lang="cs-CZ" sz="160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724912"/>
            <a:ext cx="2788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Informace a statistiky o průměrném výdělku (MPSV), harmonizovaný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evropským </a:t>
            </a:r>
            <a:r>
              <a:rPr lang="cs-CZ" sz="1200" noProof="0" dirty="0" err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noProof="0" dirty="0" err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noProof="0" dirty="0" err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Earnings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200" noProof="0" dirty="0" err="1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Survey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cs-CZ" sz="12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1938528"/>
            <a:ext cx="7589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8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RIZIKA NEROVNÉHO A NETRANSPARENTNÍHO ODMĚŇOVÁNÍ</a:t>
            </a:r>
            <a:endParaRPr lang="cs-CZ" sz="1100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4069080" y="2231136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Kompozitní ukazatel 0–100 bodů, čtyři vážené složky:</a:t>
            </a:r>
            <a:endParaRPr lang="cs-CZ" sz="120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4069080" y="2697480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mediánu hrubé hodinové mzdy/platu</a:t>
            </a:r>
            <a:endParaRPr lang="cs-CZ" sz="1200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9281160" y="2697480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cs-CZ" sz="1200" b="1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35 %</a:t>
            </a:r>
            <a:endParaRPr lang="cs-CZ" sz="1200" noProof="0" dirty="0"/>
          </a:p>
        </p:txBody>
      </p:sp>
      <p:sp>
        <p:nvSpPr>
          <p:cNvPr id="19" name="Shape 17"/>
          <p:cNvSpPr/>
          <p:nvPr/>
        </p:nvSpPr>
        <p:spPr>
          <a:xfrm>
            <a:off x="4069080" y="3063240"/>
            <a:ext cx="7406640" cy="155448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0" name="Shape 18"/>
          <p:cNvSpPr/>
          <p:nvPr/>
        </p:nvSpPr>
        <p:spPr>
          <a:xfrm>
            <a:off x="4069080" y="3063240"/>
            <a:ext cx="7406640" cy="155448"/>
          </a:xfrm>
          <a:prstGeom prst="rect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4069080" y="3447288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Deficit žen ve 4. kvartilu („skleněný strop“)</a:t>
            </a:r>
            <a:endParaRPr lang="cs-CZ" sz="1200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9281160" y="3447288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cs-CZ" sz="1200" b="1" noProof="0" dirty="0">
                <a:solidFill>
                  <a:srgbClr val="00A0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30 %</a:t>
            </a:r>
            <a:endParaRPr lang="cs-CZ" sz="1200" noProof="0" dirty="0"/>
          </a:p>
        </p:txBody>
      </p:sp>
      <p:sp>
        <p:nvSpPr>
          <p:cNvPr id="23" name="Shape 21"/>
          <p:cNvSpPr/>
          <p:nvPr/>
        </p:nvSpPr>
        <p:spPr>
          <a:xfrm>
            <a:off x="4069080" y="3813048"/>
            <a:ext cx="7406640" cy="155448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4" name="Shape 22"/>
          <p:cNvSpPr/>
          <p:nvPr/>
        </p:nvSpPr>
        <p:spPr>
          <a:xfrm>
            <a:off x="4069080" y="3813048"/>
            <a:ext cx="6348549" cy="155448"/>
          </a:xfrm>
          <a:prstGeom prst="rect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4069080" y="4197096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variabilních (doplňkových) složek mzdy</a:t>
            </a:r>
            <a:endParaRPr lang="cs-CZ" sz="1200" noProof="0" dirty="0"/>
          </a:p>
        </p:txBody>
      </p:sp>
      <p:sp>
        <p:nvSpPr>
          <p:cNvPr id="26" name="Text 24"/>
          <p:cNvSpPr txBox="1"/>
          <p:nvPr/>
        </p:nvSpPr>
        <p:spPr>
          <a:xfrm>
            <a:off x="9281160" y="4197096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25 %</a:t>
            </a:r>
            <a:endParaRPr lang="cs-CZ" sz="1200" noProof="0" dirty="0"/>
          </a:p>
        </p:txBody>
      </p:sp>
      <p:sp>
        <p:nvSpPr>
          <p:cNvPr id="27" name="Shape 25"/>
          <p:cNvSpPr/>
          <p:nvPr/>
        </p:nvSpPr>
        <p:spPr>
          <a:xfrm>
            <a:off x="4069080" y="4562856"/>
            <a:ext cx="7406640" cy="155448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8" name="Shape 26"/>
          <p:cNvSpPr/>
          <p:nvPr/>
        </p:nvSpPr>
        <p:spPr>
          <a:xfrm>
            <a:off x="4069080" y="4562856"/>
            <a:ext cx="5290457" cy="155448"/>
          </a:xfrm>
          <a:prstGeom prst="rect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9" name="Text 27"/>
          <p:cNvSpPr txBox="1"/>
          <p:nvPr/>
        </p:nvSpPr>
        <p:spPr>
          <a:xfrm>
            <a:off x="4069080" y="4946904"/>
            <a:ext cx="5212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Decilové rozpětí P90/P10</a:t>
            </a:r>
            <a:endParaRPr lang="cs-CZ" sz="1200" noProof="0" dirty="0"/>
          </a:p>
        </p:txBody>
      </p:sp>
      <p:sp>
        <p:nvSpPr>
          <p:cNvPr id="30" name="Text 28"/>
          <p:cNvSpPr txBox="1"/>
          <p:nvPr/>
        </p:nvSpPr>
        <p:spPr>
          <a:xfrm>
            <a:off x="9281160" y="4946904"/>
            <a:ext cx="640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cs-CZ" sz="1200" b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10 %</a:t>
            </a:r>
            <a:endParaRPr lang="cs-CZ" sz="1200" noProof="0" dirty="0"/>
          </a:p>
        </p:txBody>
      </p:sp>
      <p:sp>
        <p:nvSpPr>
          <p:cNvPr id="31" name="Shape 29"/>
          <p:cNvSpPr/>
          <p:nvPr/>
        </p:nvSpPr>
        <p:spPr>
          <a:xfrm>
            <a:off x="4069080" y="5312664"/>
            <a:ext cx="7406640" cy="155448"/>
          </a:xfrm>
          <a:prstGeom prst="rect">
            <a:avLst/>
          </a:prstGeom>
          <a:solidFill>
            <a:srgbClr val="D9D9D9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2" name="Shape 30"/>
          <p:cNvSpPr/>
          <p:nvPr/>
        </p:nvSpPr>
        <p:spPr>
          <a:xfrm>
            <a:off x="4069080" y="5312664"/>
            <a:ext cx="2116183" cy="155448"/>
          </a:xfrm>
          <a:prstGeom prst="rect">
            <a:avLst/>
          </a:prstGeom>
          <a:solidFill>
            <a:srgbClr val="A6A6A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3" name="Shape 31"/>
          <p:cNvSpPr/>
          <p:nvPr/>
        </p:nvSpPr>
        <p:spPr>
          <a:xfrm>
            <a:off x="4069080" y="5806440"/>
            <a:ext cx="7406640" cy="777240"/>
          </a:xfrm>
          <a:prstGeom prst="roundRect">
            <a:avLst>
              <a:gd name="adj" fmla="val 5882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4" name="Text 32"/>
          <p:cNvSpPr txBox="1"/>
          <p:nvPr/>
        </p:nvSpPr>
        <p:spPr>
          <a:xfrm>
            <a:off x="4297680" y="5897880"/>
            <a:ext cx="694944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i="1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neslouží jako důkaz diskriminace — identifikuje segmenty, kde se rizika kumulují a kde je namístě hlubší mzdový audit.</a:t>
            </a:r>
            <a:endParaRPr lang="cs-CZ" sz="1100" noProof="0" dirty="0"/>
          </a:p>
        </p:txBody>
      </p:sp>
      <p:sp>
        <p:nvSpPr>
          <p:cNvPr id="37" name="Shape 4">
            <a:extLst>
              <a:ext uri="{FF2B5EF4-FFF2-40B4-BE49-F238E27FC236}">
                <a16:creationId xmlns:a16="http://schemas.microsoft.com/office/drawing/2014/main" id="{EEDEE8FC-584C-1F16-3A02-A60102F49CA0}"/>
              </a:ext>
            </a:extLst>
          </p:cNvPr>
          <p:cNvSpPr/>
          <p:nvPr/>
        </p:nvSpPr>
        <p:spPr>
          <a:xfrm>
            <a:off x="502920" y="3858768"/>
            <a:ext cx="3246120" cy="2724912"/>
          </a:xfrm>
          <a:prstGeom prst="roundRect">
            <a:avLst>
              <a:gd name="adj" fmla="val 169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9" name="Text 5">
            <a:extLst>
              <a:ext uri="{FF2B5EF4-FFF2-40B4-BE49-F238E27FC236}">
                <a16:creationId xmlns:a16="http://schemas.microsoft.com/office/drawing/2014/main" id="{2ADC12FF-0A6E-F238-33F7-173B54407520}"/>
              </a:ext>
            </a:extLst>
          </p:cNvPr>
          <p:cNvSpPr txBox="1"/>
          <p:nvPr/>
        </p:nvSpPr>
        <p:spPr>
          <a:xfrm>
            <a:off x="777240" y="4041648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5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 </a:t>
            </a:r>
            <a:r>
              <a:rPr lang="cs-CZ" sz="1100" b="1" kern="0" spc="150" noProof="0" dirty="0" err="1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</a:t>
            </a:r>
            <a:r>
              <a:rPr lang="cs-CZ" sz="1100" b="1" kern="0" spc="15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gap (GPG)</a:t>
            </a:r>
            <a:endParaRPr lang="cs-CZ" sz="1100" noProof="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 7">
                <a:extLst>
                  <a:ext uri="{FF2B5EF4-FFF2-40B4-BE49-F238E27FC236}">
                    <a16:creationId xmlns:a16="http://schemas.microsoft.com/office/drawing/2014/main" id="{E8392913-E744-BFBC-B6C3-CA4650D104A8}"/>
                  </a:ext>
                </a:extLst>
              </p:cNvPr>
              <p:cNvSpPr txBox="1"/>
              <p:nvPr/>
            </p:nvSpPr>
            <p:spPr>
              <a:xfrm>
                <a:off x="777240" y="4549648"/>
                <a:ext cx="2788920" cy="1942592"/>
              </a:xfrm>
              <a:prstGeom prst="rect">
                <a:avLst/>
              </a:prstGeom>
              <a:noFill/>
              <a:ln/>
            </p:spPr>
            <p:txBody>
              <a:bodyPr wrap="square" rtlCol="0" anchor="ctr"/>
              <a:lstStyle/>
              <a:p>
                <a:pPr marL="0" indent="0">
                  <a:lnSpc>
                    <a:spcPct val="115000"/>
                  </a:lnSpc>
                  <a:buNone/>
                </a:pPr>
                <a:r>
                  <a:rPr lang="cs-CZ" sz="1200" noProof="0" dirty="0">
                    <a:solidFill>
                      <a:srgbClr val="595959"/>
                    </a:solidFill>
                    <a:latin typeface="Calibri" pitchFamily="34" charset="0"/>
                    <a:ea typeface="Calibri" pitchFamily="34" charset="-122"/>
                    <a:cs typeface="Calibri" pitchFamily="34" charset="-120"/>
                  </a:rPr>
                  <a:t>Rozdíl v odměňování žen a mužů vyjádřený v procentech.  Ukazatel zachycuje, o kolik je průměrný nebo mediánový výdělek žen nižší než výdělek mužů.</a:t>
                </a:r>
              </a:p>
              <a:p>
                <a:pPr marL="0" indent="0">
                  <a:lnSpc>
                    <a:spcPct val="115000"/>
                  </a:lnSpc>
                  <a:buNone/>
                </a:pPr>
                <a14:m>
                  <m:oMathPara xmlns:m="http://schemas.openxmlformats.org/officeDocument/2006/math">
                    <m:oMath>
                      <m:r>
                        <a:rPr lang="cs-CZ" sz="1200" b="0" i="1" noProof="0" smtClean="0">
                          <a:latin typeface="Cambria Math" panose="02040503050406030204" pitchFamily="18" charset="0"/>
                        </a:rPr>
                        <m:t>𝐺𝑃𝐺</m:t>
                      </m:r>
                      <m:r>
                        <a:rPr lang="cs-CZ" sz="1200" b="0" i="1" noProof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  <m:t>𝐻𝑉𝑀</m:t>
                          </m:r>
                          <m: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  <m:t>𝐻𝑉</m:t>
                          </m:r>
                          <m: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  <m:t>Ž)</m:t>
                          </m:r>
                        </m:num>
                        <m:den>
                          <m:r>
                            <a:rPr lang="cs-CZ" sz="1200" b="0" i="1" noProof="0" smtClean="0">
                              <a:latin typeface="Cambria Math" panose="02040503050406030204" pitchFamily="18" charset="0"/>
                            </a:rPr>
                            <m:t>𝐻𝑉𝑀</m:t>
                          </m:r>
                        </m:den>
                      </m:f>
                      <m:r>
                        <a:rPr lang="cs-CZ" sz="1200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∙100 %</m:t>
                      </m:r>
                    </m:oMath>
                  </m:oMathPara>
                </a14:m>
                <a:endParaRPr lang="cs-CZ" sz="1200" noProof="0" dirty="0"/>
              </a:p>
            </p:txBody>
          </p:sp>
        </mc:Choice>
        <mc:Fallback>
          <p:sp>
            <p:nvSpPr>
              <p:cNvPr id="41" name="Text 7">
                <a:extLst>
                  <a:ext uri="{FF2B5EF4-FFF2-40B4-BE49-F238E27FC236}">
                    <a16:creationId xmlns:a16="http://schemas.microsoft.com/office/drawing/2014/main" id="{E8392913-E744-BFBC-B6C3-CA4650D10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" y="4549648"/>
                <a:ext cx="2788920" cy="1942592"/>
              </a:xfrm>
              <a:prstGeom prst="rect">
                <a:avLst/>
              </a:prstGeom>
              <a:blipFill>
                <a:blip r:embed="rId3"/>
                <a:stretch>
                  <a:fillRect l="-219"/>
                </a:stretch>
              </a:blipFill>
              <a:ln/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 6">
            <a:extLst>
              <a:ext uri="{FF2B5EF4-FFF2-40B4-BE49-F238E27FC236}">
                <a16:creationId xmlns:a16="http://schemas.microsoft.com/office/drawing/2014/main" id="{672719C3-393F-80EE-9E2A-D307AC39B974}"/>
              </a:ext>
            </a:extLst>
          </p:cNvPr>
          <p:cNvSpPr txBox="1"/>
          <p:nvPr/>
        </p:nvSpPr>
        <p:spPr>
          <a:xfrm>
            <a:off x="777240" y="4315968"/>
            <a:ext cx="2834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60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Neočištěný GPG</a:t>
            </a:r>
            <a:endParaRPr lang="cs-CZ" sz="1600" noProof="0" dirty="0"/>
          </a:p>
        </p:txBody>
      </p:sp>
    </p:spTree>
    <p:extLst>
      <p:ext uri="{BB962C8B-B14F-4D97-AF65-F5344CB8AC3E}">
        <p14:creationId xmlns:p14="http://schemas.microsoft.com/office/powerpoint/2010/main" val="885153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7C347-4DAA-4836-313E-A718DF3B1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4885E321-F266-F0A0-893D-3BAF4295BB7B}"/>
              </a:ext>
            </a:extLst>
          </p:cNvPr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VÝVOJ MEZD A PLATŮ</a:t>
            </a:r>
            <a:endParaRPr lang="cs-CZ" sz="12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4709773-CE1A-16B7-E601-828DA8EF0468}"/>
              </a:ext>
            </a:extLst>
          </p:cNvPr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Deset let nepřetržitého růstu výdělků</a:t>
            </a:r>
            <a:endParaRPr lang="cs-CZ" sz="3200" noProof="0" dirty="0"/>
          </a:p>
        </p:txBody>
      </p:sp>
      <p:graphicFrame>
        <p:nvGraphicFramePr>
          <p:cNvPr id="6" name="Chart 0">
            <a:extLst>
              <a:ext uri="{FF2B5EF4-FFF2-40B4-BE49-F238E27FC236}">
                <a16:creationId xmlns:a16="http://schemas.microsoft.com/office/drawing/2014/main" id="{A0AB8AA1-9DB4-07C2-8C03-B47C44007D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2122399"/>
              </p:ext>
            </p:extLst>
          </p:nvPr>
        </p:nvGraphicFramePr>
        <p:xfrm>
          <a:off x="502920" y="1828800"/>
          <a:ext cx="694944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112FF966-D85F-3A3A-3366-D58870EAFAA2}"/>
              </a:ext>
            </a:extLst>
          </p:cNvPr>
          <p:cNvSpPr/>
          <p:nvPr/>
        </p:nvSpPr>
        <p:spPr>
          <a:xfrm>
            <a:off x="8275320" y="1828800"/>
            <a:ext cx="3429000" cy="1298448"/>
          </a:xfrm>
          <a:prstGeom prst="roundRect">
            <a:avLst>
              <a:gd name="adj" fmla="val 4225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E4885C6-D85C-6831-E59A-62804C0E7E0C}"/>
              </a:ext>
            </a:extLst>
          </p:cNvPr>
          <p:cNvSpPr txBox="1"/>
          <p:nvPr/>
        </p:nvSpPr>
        <p:spPr>
          <a:xfrm>
            <a:off x="8549640" y="1920240"/>
            <a:ext cx="2880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5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+77,2 %</a:t>
            </a:r>
            <a:endParaRPr lang="cs-CZ" sz="2500" noProof="0" dirty="0">
              <a:solidFill>
                <a:srgbClr val="E62336"/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4F068E1-297D-C163-8963-364B89FC5427}"/>
              </a:ext>
            </a:extLst>
          </p:cNvPr>
          <p:cNvSpPr txBox="1"/>
          <p:nvPr/>
        </p:nvSpPr>
        <p:spPr>
          <a:xfrm>
            <a:off x="8549640" y="2450592"/>
            <a:ext cx="2926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růst mediánu hrubé měsíční mzdy 2016–2025 (25 tis. Kč → 44,3 tis. Kč)</a:t>
            </a:r>
            <a:endParaRPr lang="cs-CZ" sz="1200" noProof="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8633B4E0-F206-3B3D-793E-08A909095722}"/>
              </a:ext>
            </a:extLst>
          </p:cNvPr>
          <p:cNvSpPr/>
          <p:nvPr/>
        </p:nvSpPr>
        <p:spPr>
          <a:xfrm>
            <a:off x="8275320" y="3273552"/>
            <a:ext cx="3429000" cy="1298448"/>
          </a:xfrm>
          <a:prstGeom prst="roundRect">
            <a:avLst>
              <a:gd name="adj" fmla="val 4225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24A4F564-DC00-F053-DB51-DD0DDE975F37}"/>
              </a:ext>
            </a:extLst>
          </p:cNvPr>
          <p:cNvSpPr txBox="1"/>
          <p:nvPr/>
        </p:nvSpPr>
        <p:spPr>
          <a:xfrm>
            <a:off x="8549640" y="3364992"/>
            <a:ext cx="2880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5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+97 %</a:t>
            </a:r>
            <a:endParaRPr lang="cs-CZ" sz="2500" noProof="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A8DF588-D6AF-03CF-154F-23B2EC2B42CD}"/>
              </a:ext>
            </a:extLst>
          </p:cNvPr>
          <p:cNvSpPr txBox="1"/>
          <p:nvPr/>
        </p:nvSpPr>
        <p:spPr>
          <a:xfrm>
            <a:off x="8549640" y="3895344"/>
            <a:ext cx="313944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růst 1. decilu — nejrychlejší dynamika, tažená růstem minimální mzdy (minimální mzda vzrostla z 9,9 tis. Kč → 20,8 tis. Kč)</a:t>
            </a:r>
            <a:endParaRPr lang="cs-CZ" sz="1200" noProof="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145DD8E0-2888-13D3-80D0-BD81FF4846EE}"/>
              </a:ext>
            </a:extLst>
          </p:cNvPr>
          <p:cNvSpPr/>
          <p:nvPr/>
        </p:nvSpPr>
        <p:spPr>
          <a:xfrm>
            <a:off x="8275320" y="4718304"/>
            <a:ext cx="3429000" cy="1298448"/>
          </a:xfrm>
          <a:prstGeom prst="roundRect">
            <a:avLst>
              <a:gd name="adj" fmla="val 4225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5EB3CD1E-D44B-9679-EA6F-42CC6B8395D1}"/>
              </a:ext>
            </a:extLst>
          </p:cNvPr>
          <p:cNvSpPr txBox="1"/>
          <p:nvPr/>
        </p:nvSpPr>
        <p:spPr>
          <a:xfrm>
            <a:off x="8549640" y="4837176"/>
            <a:ext cx="29260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5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20,8 %</a:t>
            </a:r>
            <a:endParaRPr lang="cs-CZ" sz="2500" noProof="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14E4CD1F-212E-F560-6541-2203AB7F348F}"/>
              </a:ext>
            </a:extLst>
          </p:cNvPr>
          <p:cNvSpPr txBox="1"/>
          <p:nvPr/>
        </p:nvSpPr>
        <p:spPr>
          <a:xfrm>
            <a:off x="8549640" y="5340096"/>
            <a:ext cx="29260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rozdíl mezi průměrem a mediánem hrubé měsíční mzdy ve mzdové sféře v roce 2025 </a:t>
            </a:r>
          </a:p>
          <a:p>
            <a:pPr marL="0" indent="0">
              <a:lnSpc>
                <a:spcPct val="112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 platové jen 8,2 %)</a:t>
            </a:r>
            <a:endParaRPr lang="cs-CZ" sz="1200" noProof="0" dirty="0"/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22F59D41-8442-1541-8C3D-2451610AE273}"/>
              </a:ext>
            </a:extLst>
          </p:cNvPr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2016–2025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2946798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931CE-F2A8-F234-8984-1C990C5CB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4FE9E2F-962D-8A34-8EF5-A535FA673F5B}"/>
              </a:ext>
            </a:extLst>
          </p:cNvPr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VÝVOJ MEZD A PLATŮ</a:t>
            </a:r>
            <a:endParaRPr lang="cs-CZ" sz="12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9240C24-847D-53EA-AACA-B2419B4FA006}"/>
              </a:ext>
            </a:extLst>
          </p:cNvPr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Nůžky se otevírají nahoře, ne dole</a:t>
            </a:r>
            <a:endParaRPr lang="cs-CZ" sz="3200" noProof="0" dirty="0"/>
          </a:p>
        </p:txBody>
      </p:sp>
      <p:graphicFrame>
        <p:nvGraphicFramePr>
          <p:cNvPr id="6" name="Chart 0">
            <a:extLst>
              <a:ext uri="{FF2B5EF4-FFF2-40B4-BE49-F238E27FC236}">
                <a16:creationId xmlns:a16="http://schemas.microsoft.com/office/drawing/2014/main" id="{F1356584-3248-C8B3-C640-6C46B4B411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26180922"/>
              </p:ext>
            </p:extLst>
          </p:nvPr>
        </p:nvGraphicFramePr>
        <p:xfrm>
          <a:off x="502920" y="1828800"/>
          <a:ext cx="704088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43307D69-571F-C5CC-88AF-0FF84F153F5B}"/>
              </a:ext>
            </a:extLst>
          </p:cNvPr>
          <p:cNvSpPr/>
          <p:nvPr/>
        </p:nvSpPr>
        <p:spPr>
          <a:xfrm>
            <a:off x="7635240" y="1828800"/>
            <a:ext cx="4069080" cy="4160520"/>
          </a:xfrm>
          <a:prstGeom prst="roundRect">
            <a:avLst>
              <a:gd name="adj" fmla="val 134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3151D836-5658-E79A-5497-2A19AF165CAC}"/>
              </a:ext>
            </a:extLst>
          </p:cNvPr>
          <p:cNvSpPr txBox="1"/>
          <p:nvPr/>
        </p:nvSpPr>
        <p:spPr>
          <a:xfrm>
            <a:off x="7863840" y="2057400"/>
            <a:ext cx="3566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TO ZNAMENÁ</a:t>
            </a:r>
            <a:endParaRPr lang="cs-CZ" sz="1100" noProof="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A5F90A1-0280-336C-65D2-83DB3D6DD891}"/>
              </a:ext>
            </a:extLst>
          </p:cNvPr>
          <p:cNvSpPr txBox="1"/>
          <p:nvPr/>
        </p:nvSpPr>
        <p:spPr>
          <a:xfrm>
            <a:off x="7863840" y="2423160"/>
            <a:ext cx="3611880" cy="3429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Dolní polovina rozdělení se přibližuje mediánu 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zejména díky zdvojnásobení minimální mzdy (9 900 Kč → 20 800 Kč).
</a:t>
            </a: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Horní polovina se naopak vzdaluje 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nejlépe placení zaměstnanci rostou rychleji než střed rozdělení.
Celkový poměr P90/P10 sice klesl (3,46 → 3,19), ale </a:t>
            </a:r>
          </a:p>
          <a:p>
            <a:pPr marL="0" indent="0">
              <a:lnSpc>
                <a:spcPct val="128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absolutních Kč se rozdíly prohloubily.</a:t>
            </a:r>
            <a:endParaRPr lang="cs-CZ" sz="1200" noProof="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4602CCB6-71F1-FC13-1729-31398E2E07B9}"/>
              </a:ext>
            </a:extLst>
          </p:cNvPr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2016–2025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4108034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21135-78DC-A471-42AD-DBE09AC01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382CD2D0-E8D8-F314-06F7-D94367D67203}"/>
              </a:ext>
            </a:extLst>
          </p:cNvPr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GENDEROVÝ ROZDÍL V ODMĚŇOVÁNÍ</a:t>
            </a:r>
            <a:endParaRPr lang="cs-CZ" sz="1200" noProof="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FCCE357-F9C2-CF12-79DE-CBCDA9A35A47}"/>
              </a:ext>
            </a:extLst>
          </p:cNvPr>
          <p:cNvSpPr txBox="1"/>
          <p:nvPr/>
        </p:nvSpPr>
        <p:spPr>
          <a:xfrm>
            <a:off x="502920" y="713232"/>
            <a:ext cx="95656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GPG klesal do roku 2021. Pak se vrátil zpět nahoru.</a:t>
            </a:r>
            <a:endParaRPr lang="cs-CZ" sz="3200" noProof="0" dirty="0"/>
          </a:p>
        </p:txBody>
      </p:sp>
      <p:graphicFrame>
        <p:nvGraphicFramePr>
          <p:cNvPr id="6" name="Chart 0">
            <a:extLst>
              <a:ext uri="{FF2B5EF4-FFF2-40B4-BE49-F238E27FC236}">
                <a16:creationId xmlns:a16="http://schemas.microsoft.com/office/drawing/2014/main" id="{CCC6E4C3-F188-CCFF-A408-3EC3B3D41F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35779303"/>
              </p:ext>
            </p:extLst>
          </p:nvPr>
        </p:nvGraphicFramePr>
        <p:xfrm>
          <a:off x="502920" y="1828800"/>
          <a:ext cx="704088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>
            <a:extLst>
              <a:ext uri="{FF2B5EF4-FFF2-40B4-BE49-F238E27FC236}">
                <a16:creationId xmlns:a16="http://schemas.microsoft.com/office/drawing/2014/main" id="{4B8E1BE1-ACAF-5252-CC0F-FF2E761D671E}"/>
              </a:ext>
            </a:extLst>
          </p:cNvPr>
          <p:cNvSpPr/>
          <p:nvPr/>
        </p:nvSpPr>
        <p:spPr>
          <a:xfrm>
            <a:off x="7635240" y="1920240"/>
            <a:ext cx="4069080" cy="1551600"/>
          </a:xfrm>
          <a:prstGeom prst="roundRect">
            <a:avLst>
              <a:gd name="adj" fmla="val 3871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BB30468-A790-2846-6884-43549D2E422C}"/>
              </a:ext>
            </a:extLst>
          </p:cNvPr>
          <p:cNvSpPr txBox="1"/>
          <p:nvPr/>
        </p:nvSpPr>
        <p:spPr>
          <a:xfrm>
            <a:off x="7863840" y="2428240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0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16,0 % → 11,4 %</a:t>
            </a:r>
            <a:endParaRPr lang="cs-CZ" sz="2000" noProof="0" dirty="0">
              <a:solidFill>
                <a:srgbClr val="00A092"/>
              </a:solidFill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AE80C2B7-2E97-DFC5-D46A-32A34197117E}"/>
              </a:ext>
            </a:extLst>
          </p:cNvPr>
          <p:cNvSpPr txBox="1"/>
          <p:nvPr/>
        </p:nvSpPr>
        <p:spPr>
          <a:xfrm>
            <a:off x="7863840" y="2834640"/>
            <a:ext cx="340741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pokles mediánového i průměrného GPG do minima v roce 2021</a:t>
            </a:r>
            <a:endParaRPr lang="cs-CZ" sz="1200" noProof="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71ABAB61-246B-5195-2A70-82E6D2ECEC7E}"/>
              </a:ext>
            </a:extLst>
          </p:cNvPr>
          <p:cNvSpPr/>
          <p:nvPr/>
        </p:nvSpPr>
        <p:spPr>
          <a:xfrm>
            <a:off x="7620000" y="3717036"/>
            <a:ext cx="4069080" cy="1549908"/>
          </a:xfrm>
          <a:prstGeom prst="roundRect">
            <a:avLst>
              <a:gd name="adj" fmla="val 3871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AFA26F1E-9635-6DF4-B242-30A73B2140D5}"/>
              </a:ext>
            </a:extLst>
          </p:cNvPr>
          <p:cNvSpPr txBox="1"/>
          <p:nvPr/>
        </p:nvSpPr>
        <p:spPr>
          <a:xfrm>
            <a:off x="7863840" y="4240530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0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11,4 % → 13,8 %</a:t>
            </a:r>
            <a:endParaRPr lang="cs-CZ" sz="2000" noProof="0" dirty="0">
              <a:solidFill>
                <a:srgbClr val="00A092"/>
              </a:solidFill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4ED8FD1-4332-9AFC-EE44-83B30447BF07}"/>
              </a:ext>
            </a:extLst>
          </p:cNvPr>
          <p:cNvSpPr txBox="1"/>
          <p:nvPr/>
        </p:nvSpPr>
        <p:spPr>
          <a:xfrm>
            <a:off x="7863840" y="4581144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opětovný nárůst do roku 2025 — rozdíl zůstává významný</a:t>
            </a:r>
            <a:endParaRPr lang="cs-CZ" sz="1200" noProof="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C7A9ABF-62CC-4E24-4B48-4FECEA1F09D6}"/>
              </a:ext>
            </a:extLst>
          </p:cNvPr>
          <p:cNvSpPr txBox="1"/>
          <p:nvPr/>
        </p:nvSpPr>
        <p:spPr>
          <a:xfrm>
            <a:off x="7635240" y="5166360"/>
            <a:ext cx="4069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0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Přepočet na hodinovou mzdu rozdíl mírně snižuje, ale nemizí — pracovní doba nerovnosti nevysvětluje.</a:t>
            </a:r>
            <a:endParaRPr lang="cs-CZ" sz="1050" noProof="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B8524AE5-284F-EF17-C418-3ED56316826E}"/>
              </a:ext>
            </a:extLst>
          </p:cNvPr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2016–2025 (MPSV), zpracování TREXIMA.</a:t>
            </a:r>
            <a:endParaRPr lang="cs-CZ" sz="950" noProof="0" dirty="0"/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D1B111FA-0438-351B-EE0B-6A36F00CF764}"/>
              </a:ext>
            </a:extLst>
          </p:cNvPr>
          <p:cNvSpPr txBox="1"/>
          <p:nvPr/>
        </p:nvSpPr>
        <p:spPr>
          <a:xfrm>
            <a:off x="7863840" y="1979676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0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21,1 % → 15,0 %</a:t>
            </a:r>
            <a:endParaRPr lang="cs-CZ" sz="2000" noProof="0" dirty="0"/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1090279F-5C39-5F75-7524-487FDFA8F179}"/>
              </a:ext>
            </a:extLst>
          </p:cNvPr>
          <p:cNvSpPr txBox="1"/>
          <p:nvPr/>
        </p:nvSpPr>
        <p:spPr>
          <a:xfrm>
            <a:off x="7863840" y="3777615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0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15,0 % → 18,5 %</a:t>
            </a:r>
            <a:endParaRPr lang="cs-CZ" sz="2000" noProof="0" dirty="0"/>
          </a:p>
        </p:txBody>
      </p:sp>
    </p:spTree>
    <p:extLst>
      <p:ext uri="{BB962C8B-B14F-4D97-AF65-F5344CB8AC3E}">
        <p14:creationId xmlns:p14="http://schemas.microsoft.com/office/powerpoint/2010/main" val="922177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GENDEROVÝ ROZDÍL V ODMĚŇOVÁNÍ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Mzdová sféra: vyšší rozdíl i vyšší rozptyl</a:t>
            </a:r>
            <a:endParaRPr lang="cs-CZ" sz="3200" noProof="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1897874116"/>
              </p:ext>
            </p:extLst>
          </p:nvPr>
        </p:nvGraphicFramePr>
        <p:xfrm>
          <a:off x="502920" y="1874520"/>
          <a:ext cx="704088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7635240" y="1874520"/>
            <a:ext cx="4069080" cy="4114800"/>
          </a:xfrm>
          <a:prstGeom prst="roundRect">
            <a:avLst>
              <a:gd name="adj" fmla="val 134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084832"/>
            <a:ext cx="35661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TEN ROZDÍL</a:t>
            </a:r>
            <a:endParaRPr lang="cs-CZ" sz="1100" noProof="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2450592"/>
            <a:ext cx="36118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Mediánový GPG ve mzdové sféře (20,9 %) je téměř dvojnásobný oproti platové sféře (12,3 %).
</a:t>
            </a: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Platová sféra 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 díky tarifním tabulkám rovnoměrnější GPG napříč celým výdělkovým spektrem — problém je spíše v zařazení do platových tříd.
</a:t>
            </a: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Mzdová sféra </a:t>
            </a: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 GPG silně koncentrovaný v horní části rozdělení.</a:t>
            </a:r>
            <a:endParaRPr lang="cs-CZ" sz="1200" noProof="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2220382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GENDEROVÝ ROZDÍL V ODMĚŇOVÁNÍ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8864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Rozdíl se koncentruje mezi nejlépe placenými</a:t>
            </a:r>
            <a:endParaRPr lang="cs-CZ" sz="3200" noProof="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20459632"/>
              </p:ext>
            </p:extLst>
          </p:nvPr>
        </p:nvGraphicFramePr>
        <p:xfrm>
          <a:off x="502920" y="1874520"/>
          <a:ext cx="704088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7635240" y="1874520"/>
            <a:ext cx="4069080" cy="1965960"/>
          </a:xfrm>
          <a:prstGeom prst="roundRect">
            <a:avLst>
              <a:gd name="adj" fmla="val 2791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05740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05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SKLENĚNÝ STROP</a:t>
            </a:r>
            <a:endParaRPr lang="cs-CZ" sz="1050" noProof="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2359152"/>
            <a:ext cx="3611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3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mzdové sféře je rozdíl v 9. decilu (24,5 %) skoro pětinásobný oproti 1. decilu (5,3 %). Nízkopříjmové pozice jsou z hlediska genderové rovnosti méně problematické než ty nejlépe placené.</a:t>
            </a:r>
            <a:endParaRPr lang="cs-CZ" sz="1130" noProof="0" dirty="0"/>
          </a:p>
        </p:txBody>
      </p:sp>
      <p:sp>
        <p:nvSpPr>
          <p:cNvPr id="10" name="Shape 7"/>
          <p:cNvSpPr/>
          <p:nvPr/>
        </p:nvSpPr>
        <p:spPr>
          <a:xfrm>
            <a:off x="7635240" y="3977640"/>
            <a:ext cx="4069080" cy="2011680"/>
          </a:xfrm>
          <a:prstGeom prst="roundRect">
            <a:avLst>
              <a:gd name="adj" fmla="val 272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4160520"/>
            <a:ext cx="3611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050" b="1" kern="0" spc="50" noProof="0" dirty="0">
                <a:solidFill>
                  <a:srgbClr val="00A0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PLATOVÁ SFÉRA</a:t>
            </a:r>
            <a:endParaRPr lang="cs-CZ" sz="1050" noProof="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4599432"/>
            <a:ext cx="36118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Zde je GPG rozložen rovnoměrněji (12,1 % v 1. decilu), ale i tak zůstává vysoký — příčina leží spíše v zařazení do platových tříd než v koncentraci na špičce.</a:t>
            </a:r>
            <a:endParaRPr lang="cs-CZ" sz="1100" noProof="0" dirty="0"/>
          </a:p>
        </p:txBody>
      </p:sp>
      <p:sp>
        <p:nvSpPr>
          <p:cNvPr id="13" name="Text 10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157935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Skleněný strop: čím výš, tím méně žen</a:t>
            </a:r>
            <a:endParaRPr lang="cs-CZ" sz="3200" noProof="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3154375529"/>
              </p:ext>
            </p:extLst>
          </p:nvPr>
        </p:nvGraphicFramePr>
        <p:xfrm>
          <a:off x="502920" y="1828800"/>
          <a:ext cx="704088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7635240" y="1920240"/>
            <a:ext cx="4069080" cy="1417320"/>
          </a:xfrm>
          <a:prstGeom prst="roundRect">
            <a:avLst>
              <a:gd name="adj" fmla="val 3871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029968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3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–13 p. b.</a:t>
            </a:r>
            <a:endParaRPr lang="cs-CZ" sz="2300" noProof="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2578608"/>
            <a:ext cx="3611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Deficit žen ve 4. kvartilu mzdové sféry (celkový podíl žen ve mzdové sféře v roce 2025 byl 42 %, podíl žen ve 4. kvartilu jen 29 %).</a:t>
            </a:r>
            <a:endParaRPr lang="cs-CZ" sz="1100" noProof="0" dirty="0"/>
          </a:p>
        </p:txBody>
      </p:sp>
      <p:sp>
        <p:nvSpPr>
          <p:cNvPr id="10" name="Shape 7"/>
          <p:cNvSpPr/>
          <p:nvPr/>
        </p:nvSpPr>
        <p:spPr>
          <a:xfrm>
            <a:off x="7635240" y="3520440"/>
            <a:ext cx="4069080" cy="1417320"/>
          </a:xfrm>
          <a:prstGeom prst="roundRect">
            <a:avLst>
              <a:gd name="adj" fmla="val 3871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630168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3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–13 p. b.</a:t>
            </a:r>
            <a:endParaRPr lang="cs-CZ" sz="2300" noProof="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4178808"/>
            <a:ext cx="37058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Obdobný deficit i v platové sféře (celkový podíl žen v platové sféře v roce 2025 byl 68 %, podíl žen ve 4. kvartilu 55 %).</a:t>
            </a:r>
            <a:endParaRPr lang="cs-CZ" sz="1100" noProof="0" dirty="0"/>
          </a:p>
        </p:txBody>
      </p:sp>
      <p:sp>
        <p:nvSpPr>
          <p:cNvPr id="13" name="Text 10"/>
          <p:cNvSpPr txBox="1"/>
          <p:nvPr/>
        </p:nvSpPr>
        <p:spPr>
          <a:xfrm>
            <a:off x="7635240" y="5166360"/>
            <a:ext cx="40690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0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Vysoké zastoupení žen v dané sféře či odvětví samo o sobě neznamená rovnost — rozhodující je, zda ženy pronikají i do horních výdělkových pásem.</a:t>
            </a:r>
            <a:endParaRPr lang="cs-CZ" sz="1050" noProof="0" dirty="0"/>
          </a:p>
        </p:txBody>
      </p:sp>
      <p:sp>
        <p:nvSpPr>
          <p:cNvPr id="14" name="Text 11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2759780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Peněžnictví a pojišťovnictví: učebnicový skleněný strop</a:t>
            </a:r>
            <a:endParaRPr lang="cs-CZ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4709160" cy="4114800"/>
          </a:xfrm>
          <a:prstGeom prst="roundRect">
            <a:avLst>
              <a:gd name="adj" fmla="val 1333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057400"/>
            <a:ext cx="4206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050" b="1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PENĚŽNICTVÍ A POJIŠŤOVNICTVÍ · mzdová sféra, 2025</a:t>
            </a:r>
            <a:endParaRPr lang="cs-CZ" sz="105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0604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2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59,0 %</a:t>
            </a:r>
            <a:endParaRPr lang="cs-CZ" sz="320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24612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podíl žen mezi</a:t>
            </a:r>
            <a:endParaRPr lang="cs-CZ" sz="11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zaměstnanci</a:t>
            </a:r>
            <a:endParaRPr lang="cs-CZ" sz="11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2834640" y="260604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2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33,8 %</a:t>
            </a:r>
            <a:endParaRPr lang="cs-CZ" sz="32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2834640" y="324612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podíl žen ve 4. kvartilu</a:t>
            </a:r>
            <a:endParaRPr lang="cs-CZ" sz="1100" noProof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77240" y="3977640"/>
            <a:ext cx="411480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160520"/>
            <a:ext cx="21031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5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25,2 </a:t>
            </a:r>
            <a:r>
              <a:rPr lang="cs-CZ" sz="2500" b="1" noProof="0" dirty="0" err="1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p.b</a:t>
            </a:r>
            <a:r>
              <a:rPr lang="cs-CZ" sz="25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cs-CZ" sz="25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663440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deficit žen ve 4. kvartilu — nejvyšší ze všech odvětví mzdové sféry</a:t>
            </a:r>
            <a:endParaRPr lang="cs-CZ" sz="11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5321808"/>
            <a:ext cx="4114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00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Medián hrubé měsíční mzdy mužů je 86 100 Kč/měsíc — nejvyšší ze všech odvětví. Ženy jsou v odvětví hojně zastoupené, ale k vrcholu výdělkového žebříčku se dostávají výrazně méně často.</a:t>
            </a:r>
            <a:endParaRPr lang="cs-CZ" sz="1000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5440680" y="1874520"/>
            <a:ext cx="62179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DALŠÍ ODVĚTVÍ S VYSOKÝM INDEXEM RIZIKA</a:t>
            </a:r>
            <a:endParaRPr lang="cs-CZ" sz="1100" noProof="0" dirty="0"/>
          </a:p>
        </p:txBody>
      </p:sp>
      <p:sp>
        <p:nvSpPr>
          <p:cNvPr id="17" name="Shape 15"/>
          <p:cNvSpPr/>
          <p:nvPr/>
        </p:nvSpPr>
        <p:spPr>
          <a:xfrm>
            <a:off x="5440680" y="2340864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5669280" y="2212848"/>
            <a:ext cx="5897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Informační a komunikační činnosti</a:t>
            </a:r>
            <a:endParaRPr lang="cs-CZ" sz="1250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5669280" y="2560320"/>
            <a:ext cx="5897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vysoký GPG mediánu + rozdíly v doplňkových složkách mzdy</a:t>
            </a:r>
            <a:endParaRPr lang="cs-CZ" sz="1200" noProof="0" dirty="0"/>
          </a:p>
        </p:txBody>
      </p:sp>
      <p:sp>
        <p:nvSpPr>
          <p:cNvPr id="20" name="Shape 18"/>
          <p:cNvSpPr/>
          <p:nvPr/>
        </p:nvSpPr>
        <p:spPr>
          <a:xfrm>
            <a:off x="5440680" y="3136392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5669280" y="3008376"/>
            <a:ext cx="5897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Profesní, vědecké a technické činnosti</a:t>
            </a:r>
            <a:endParaRPr lang="cs-CZ" sz="1250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5669280" y="3355848"/>
            <a:ext cx="5897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kombinace GPG a nižšího zastoupení žen ve 4. kvartilu</a:t>
            </a:r>
            <a:endParaRPr lang="cs-CZ" sz="1200" noProof="0" dirty="0"/>
          </a:p>
        </p:txBody>
      </p:sp>
      <p:sp>
        <p:nvSpPr>
          <p:cNvPr id="23" name="Shape 21"/>
          <p:cNvSpPr/>
          <p:nvPr/>
        </p:nvSpPr>
        <p:spPr>
          <a:xfrm>
            <a:off x="5440680" y="3931920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4" name="Text 22"/>
          <p:cNvSpPr txBox="1"/>
          <p:nvPr/>
        </p:nvSpPr>
        <p:spPr>
          <a:xfrm>
            <a:off x="5669280" y="3803904"/>
            <a:ext cx="5897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Zpracovatelský průmysl</a:t>
            </a:r>
            <a:endParaRPr lang="cs-CZ" sz="1250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5669280" y="4151376"/>
            <a:ext cx="5897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výrazný deficit žen v nejlépe placených pozicích</a:t>
            </a:r>
            <a:endParaRPr lang="cs-CZ" sz="1200" noProof="0" dirty="0"/>
          </a:p>
        </p:txBody>
      </p:sp>
      <p:sp>
        <p:nvSpPr>
          <p:cNvPr id="26" name="Shape 24"/>
          <p:cNvSpPr/>
          <p:nvPr/>
        </p:nvSpPr>
        <p:spPr>
          <a:xfrm>
            <a:off x="5440680" y="4727448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7" name="Text 25"/>
          <p:cNvSpPr txBox="1"/>
          <p:nvPr/>
        </p:nvSpPr>
        <p:spPr>
          <a:xfrm>
            <a:off x="5669280" y="4599432"/>
            <a:ext cx="5897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Vzdělávání (deficit 18,7 </a:t>
            </a:r>
            <a:r>
              <a:rPr lang="cs-CZ" sz="1250" b="1" noProof="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p.b</a:t>
            </a: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 a soc. zabezpečení (19,0 </a:t>
            </a:r>
            <a:r>
              <a:rPr lang="cs-CZ" sz="1250" b="1" noProof="0" dirty="0" err="1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p.b</a:t>
            </a: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</a:t>
            </a:r>
            <a:endParaRPr lang="cs-CZ" sz="1250" noProof="0" dirty="0"/>
          </a:p>
        </p:txBody>
      </p:sp>
      <p:sp>
        <p:nvSpPr>
          <p:cNvPr id="28" name="Text 26"/>
          <p:cNvSpPr txBox="1"/>
          <p:nvPr/>
        </p:nvSpPr>
        <p:spPr>
          <a:xfrm>
            <a:off x="5669280" y="4946904"/>
            <a:ext cx="5897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vysoká feminizace odvětví neznamená rovné zastoupení ve 4. kvartilu odměňování</a:t>
            </a:r>
            <a:endParaRPr lang="cs-CZ" sz="1200" noProof="0" dirty="0"/>
          </a:p>
        </p:txBody>
      </p:sp>
      <p:sp>
        <p:nvSpPr>
          <p:cNvPr id="29" name="Shape 27"/>
          <p:cNvSpPr/>
          <p:nvPr/>
        </p:nvSpPr>
        <p:spPr>
          <a:xfrm>
            <a:off x="5440680" y="5522976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0" name="Text 28"/>
          <p:cNvSpPr txBox="1"/>
          <p:nvPr/>
        </p:nvSpPr>
        <p:spPr>
          <a:xfrm>
            <a:off x="5669280" y="5394960"/>
            <a:ext cx="5897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Veřejná správa a obrana (platová sféra)</a:t>
            </a:r>
            <a:endParaRPr lang="cs-CZ" sz="1250" noProof="0" dirty="0"/>
          </a:p>
        </p:txBody>
      </p:sp>
      <p:sp>
        <p:nvSpPr>
          <p:cNvPr id="31" name="Text 29"/>
          <p:cNvSpPr txBox="1"/>
          <p:nvPr/>
        </p:nvSpPr>
        <p:spPr>
          <a:xfrm>
            <a:off x="5669280" y="5742432"/>
            <a:ext cx="58978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podíl žen je 51 %, ale ve 4. kvartilu odměňování je pouze jedna třetina žen</a:t>
            </a:r>
            <a:endParaRPr lang="cs-CZ" sz="1200" noProof="0" dirty="0"/>
          </a:p>
        </p:txBody>
      </p:sp>
      <p:sp>
        <p:nvSpPr>
          <p:cNvPr id="32" name="Text 30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3846803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8407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Nízký GPG neznamená vždy dobrou zprávu</a:t>
            </a:r>
            <a:endParaRPr lang="cs-CZ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7086600" cy="1371600"/>
          </a:xfrm>
          <a:prstGeom prst="roundRect">
            <a:avLst>
              <a:gd name="adj" fmla="val 400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1965960"/>
            <a:ext cx="65379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cs-CZ" sz="1200" i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„Feminizovaná nízká odměna“ znamená, že celý segment trhu práce — nikoli jen rozdíl mezi ženami a muži uvnitř něj — je odměňován nízko. Malý rozdíl mezi pohlavími pak jen zakrývá, že celá profese je podhodnocená.</a:t>
            </a:r>
            <a:endParaRPr lang="cs-CZ" sz="1200" noProof="0" dirty="0"/>
          </a:p>
        </p:txBody>
      </p:sp>
      <p:sp>
        <p:nvSpPr>
          <p:cNvPr id="8" name="Shape 6"/>
          <p:cNvSpPr/>
          <p:nvPr/>
        </p:nvSpPr>
        <p:spPr>
          <a:xfrm>
            <a:off x="502920" y="3474720"/>
            <a:ext cx="2286000" cy="2514600"/>
          </a:xfrm>
          <a:prstGeom prst="roundRect">
            <a:avLst>
              <a:gd name="adj" fmla="val 240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3016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Pracovníci ve službách a prodeji</a:t>
            </a:r>
            <a:endParaRPr lang="cs-CZ" sz="1200" noProof="0" dirty="0"/>
          </a:p>
        </p:txBody>
      </p:sp>
      <p:sp>
        <p:nvSpPr>
          <p:cNvPr id="10" name="Shape 8"/>
          <p:cNvSpPr/>
          <p:nvPr/>
        </p:nvSpPr>
        <p:spPr>
          <a:xfrm>
            <a:off x="685800" y="4325112"/>
            <a:ext cx="192024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4416552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00" b="1" kern="0" spc="5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MEDIÁN ŽENY / MUŽI (Kč/</a:t>
            </a:r>
            <a:r>
              <a:rPr lang="cs-CZ" sz="900" b="1" kern="0" spc="50" noProof="0" dirty="0" err="1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měs</a:t>
            </a:r>
            <a:r>
              <a:rPr lang="cs-CZ" sz="900" b="1" kern="0" spc="5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</a:t>
            </a:r>
            <a:endParaRPr lang="cs-CZ" sz="9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466344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31,8 tis. Kč / 32,8 tis. Kč</a:t>
            </a:r>
            <a:endParaRPr lang="cs-CZ" sz="1200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516636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0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nízký, ale celá třída podhodnocená</a:t>
            </a:r>
            <a:endParaRPr lang="cs-CZ" sz="1000" noProof="0" dirty="0"/>
          </a:p>
        </p:txBody>
      </p:sp>
      <p:sp>
        <p:nvSpPr>
          <p:cNvPr id="14" name="Shape 12"/>
          <p:cNvSpPr/>
          <p:nvPr/>
        </p:nvSpPr>
        <p:spPr>
          <a:xfrm>
            <a:off x="2953512" y="3474720"/>
            <a:ext cx="2286000" cy="2514600"/>
          </a:xfrm>
          <a:prstGeom prst="roundRect">
            <a:avLst>
              <a:gd name="adj" fmla="val 240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3136392" y="363016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Ubytování, stravování, pohostinství</a:t>
            </a:r>
            <a:endParaRPr lang="cs-CZ" sz="1200" noProof="0" dirty="0"/>
          </a:p>
        </p:txBody>
      </p:sp>
      <p:sp>
        <p:nvSpPr>
          <p:cNvPr id="16" name="Shape 14"/>
          <p:cNvSpPr/>
          <p:nvPr/>
        </p:nvSpPr>
        <p:spPr>
          <a:xfrm>
            <a:off x="3136392" y="4325112"/>
            <a:ext cx="192024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3136392" y="4416552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00" b="1" kern="0" spc="5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MEDIÁN ŽENY / MUŽI (Kč/</a:t>
            </a:r>
            <a:r>
              <a:rPr lang="cs-CZ" sz="900" b="1" kern="0" spc="50" noProof="0" dirty="0" err="1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měs</a:t>
            </a:r>
            <a:r>
              <a:rPr lang="cs-CZ" sz="900" b="1" kern="0" spc="5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</a:t>
            </a:r>
            <a:endParaRPr lang="cs-CZ" sz="900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3136392" y="466344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25,7 tis. Kč / 26,8 tis. Kč</a:t>
            </a:r>
            <a:endParaRPr lang="cs-CZ" sz="1200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3136392" y="516636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0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nejnižší mzdový medián ze všech odvětví MZS</a:t>
            </a:r>
            <a:endParaRPr lang="cs-CZ" sz="1000" noProof="0" dirty="0"/>
          </a:p>
        </p:txBody>
      </p:sp>
      <p:sp>
        <p:nvSpPr>
          <p:cNvPr id="20" name="Shape 18"/>
          <p:cNvSpPr/>
          <p:nvPr/>
        </p:nvSpPr>
        <p:spPr>
          <a:xfrm>
            <a:off x="5404104" y="3474720"/>
            <a:ext cx="2286000" cy="2514600"/>
          </a:xfrm>
          <a:prstGeom prst="roundRect">
            <a:avLst>
              <a:gd name="adj" fmla="val 240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5586984" y="3630168"/>
            <a:ext cx="1920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Pomocní a nekvalifikovaní pracovníci</a:t>
            </a:r>
            <a:endParaRPr lang="cs-CZ" sz="1200" noProof="0" dirty="0"/>
          </a:p>
        </p:txBody>
      </p:sp>
      <p:sp>
        <p:nvSpPr>
          <p:cNvPr id="22" name="Shape 20"/>
          <p:cNvSpPr/>
          <p:nvPr/>
        </p:nvSpPr>
        <p:spPr>
          <a:xfrm>
            <a:off x="5586984" y="4325112"/>
            <a:ext cx="192024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23" name="Text 21"/>
          <p:cNvSpPr txBox="1"/>
          <p:nvPr/>
        </p:nvSpPr>
        <p:spPr>
          <a:xfrm>
            <a:off x="5586984" y="4416552"/>
            <a:ext cx="1965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00" b="1" kern="0" spc="5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MEDIÁN ŽENY / MUŽI (Kč/</a:t>
            </a:r>
            <a:r>
              <a:rPr lang="cs-CZ" sz="900" b="1" kern="0" spc="50" noProof="0" dirty="0" err="1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měs</a:t>
            </a:r>
            <a:r>
              <a:rPr lang="cs-CZ" sz="900" b="1" kern="0" spc="5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.)</a:t>
            </a:r>
            <a:endParaRPr lang="cs-CZ" sz="900" noProof="0" dirty="0"/>
          </a:p>
        </p:txBody>
      </p:sp>
      <p:sp>
        <p:nvSpPr>
          <p:cNvPr id="24" name="Text 22"/>
          <p:cNvSpPr txBox="1"/>
          <p:nvPr/>
        </p:nvSpPr>
        <p:spPr>
          <a:xfrm>
            <a:off x="5586984" y="4663440"/>
            <a:ext cx="19659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27,1 tis. Kč / 30,7 tis. Kč</a:t>
            </a:r>
            <a:endParaRPr lang="cs-CZ" sz="1200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5586984" y="5166360"/>
            <a:ext cx="1965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0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nejníže odměňovaná profesní třída ve mzdové sféře</a:t>
            </a:r>
            <a:endParaRPr lang="cs-CZ" sz="1000" noProof="0" dirty="0"/>
          </a:p>
        </p:txBody>
      </p:sp>
      <p:sp>
        <p:nvSpPr>
          <p:cNvPr id="26" name="Text 24"/>
          <p:cNvSpPr txBox="1"/>
          <p:nvPr/>
        </p:nvSpPr>
        <p:spPr>
          <a:xfrm>
            <a:off x="7818120" y="1828800"/>
            <a:ext cx="3886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TŘI TYPY SITUACÍ</a:t>
            </a:r>
            <a:endParaRPr lang="cs-CZ" sz="1100" noProof="0" dirty="0"/>
          </a:p>
        </p:txBody>
      </p:sp>
      <p:sp>
        <p:nvSpPr>
          <p:cNvPr id="27" name="Shape 25"/>
          <p:cNvSpPr/>
          <p:nvPr/>
        </p:nvSpPr>
        <p:spPr>
          <a:xfrm>
            <a:off x="7818120" y="2194560"/>
            <a:ext cx="3886200" cy="1234440"/>
          </a:xfrm>
          <a:prstGeom prst="roundRect">
            <a:avLst>
              <a:gd name="adj" fmla="val 4444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8" name="Text 26"/>
          <p:cNvSpPr txBox="1"/>
          <p:nvPr/>
        </p:nvSpPr>
        <p:spPr>
          <a:xfrm>
            <a:off x="8001000" y="2313432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Nízko odměňovaná feminizovaná povolání</a:t>
            </a:r>
            <a:endParaRPr lang="cs-CZ" sz="1200" noProof="0" dirty="0"/>
          </a:p>
        </p:txBody>
      </p:sp>
      <p:sp>
        <p:nvSpPr>
          <p:cNvPr id="29" name="Text 27"/>
          <p:cNvSpPr txBox="1"/>
          <p:nvPr/>
        </p:nvSpPr>
        <p:spPr>
          <a:xfrm>
            <a:off x="8001000" y="2880360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služby, prodej, pomocné práce</a:t>
            </a:r>
            <a:endParaRPr lang="cs-CZ" sz="1200" noProof="0" dirty="0"/>
          </a:p>
        </p:txBody>
      </p:sp>
      <p:sp>
        <p:nvSpPr>
          <p:cNvPr id="30" name="Shape 28"/>
          <p:cNvSpPr/>
          <p:nvPr/>
        </p:nvSpPr>
        <p:spPr>
          <a:xfrm>
            <a:off x="7818120" y="3593592"/>
            <a:ext cx="3886200" cy="1234440"/>
          </a:xfrm>
          <a:prstGeom prst="roundRect">
            <a:avLst>
              <a:gd name="adj" fmla="val 4444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1" name="Text 29"/>
          <p:cNvSpPr txBox="1"/>
          <p:nvPr/>
        </p:nvSpPr>
        <p:spPr>
          <a:xfrm>
            <a:off x="8001000" y="3712464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Odvětví se střední mzdou, slabým 4. kvartilem</a:t>
            </a:r>
            <a:endParaRPr lang="cs-CZ" sz="1200" noProof="0" dirty="0"/>
          </a:p>
        </p:txBody>
      </p:sp>
      <p:sp>
        <p:nvSpPr>
          <p:cNvPr id="32" name="Text 30"/>
          <p:cNvSpPr txBox="1"/>
          <p:nvPr/>
        </p:nvSpPr>
        <p:spPr>
          <a:xfrm>
            <a:off x="8001000" y="4279392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problém = přístup nahoru, ne nízká mzda</a:t>
            </a:r>
            <a:endParaRPr lang="cs-CZ" sz="1200" noProof="0" dirty="0"/>
          </a:p>
        </p:txBody>
      </p:sp>
      <p:sp>
        <p:nvSpPr>
          <p:cNvPr id="33" name="Shape 31"/>
          <p:cNvSpPr/>
          <p:nvPr/>
        </p:nvSpPr>
        <p:spPr>
          <a:xfrm>
            <a:off x="7818120" y="4992624"/>
            <a:ext cx="3886200" cy="1234440"/>
          </a:xfrm>
          <a:prstGeom prst="roundRect">
            <a:avLst>
              <a:gd name="adj" fmla="val 4444"/>
            </a:avLst>
          </a:prstGeom>
          <a:solidFill>
            <a:srgbClr val="FCE9EB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34" name="Text 32"/>
          <p:cNvSpPr txBox="1"/>
          <p:nvPr/>
        </p:nvSpPr>
        <p:spPr>
          <a:xfrm>
            <a:off x="8001000" y="5111496"/>
            <a:ext cx="3520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2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Vysoce odměňovaná odvětví se skleněným stropem</a:t>
            </a:r>
            <a:endParaRPr lang="cs-CZ" sz="1200" noProof="0" dirty="0"/>
          </a:p>
        </p:txBody>
      </p:sp>
      <p:sp>
        <p:nvSpPr>
          <p:cNvPr id="35" name="Text 33"/>
          <p:cNvSpPr txBox="1"/>
          <p:nvPr/>
        </p:nvSpPr>
        <p:spPr>
          <a:xfrm>
            <a:off x="8001000" y="5678424"/>
            <a:ext cx="3520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peněžnictví a pojišťovnictví</a:t>
            </a:r>
            <a:endParaRPr lang="cs-CZ" sz="1200" noProof="0" dirty="0"/>
          </a:p>
        </p:txBody>
      </p:sp>
      <p:sp>
        <p:nvSpPr>
          <p:cNvPr id="36" name="Text 34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940692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9169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Prémie a příplatky: méně vidět, více nerovnosti</a:t>
            </a:r>
            <a:endParaRPr lang="cs-CZ" sz="3200" noProof="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3972910777"/>
              </p:ext>
            </p:extLst>
          </p:nvPr>
        </p:nvGraphicFramePr>
        <p:xfrm>
          <a:off x="502920" y="1874520"/>
          <a:ext cx="704088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7635240" y="1874520"/>
            <a:ext cx="4069080" cy="1965960"/>
          </a:xfrm>
          <a:prstGeom prst="roundRect">
            <a:avLst>
              <a:gd name="adj" fmla="val 2791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03911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MZDOVÁ SFÉRA</a:t>
            </a:r>
            <a:endParaRPr lang="cs-CZ" sz="1100" noProof="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2331720"/>
            <a:ext cx="37388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Variabilní složky tvoří zhruba 1/5 hrubé mzdy. GPG prémií je téměř neměnný od roku 2016 (35,0 % → 34,9 %) — nejcitlivější složka z hlediska transparentnosti.</a:t>
            </a:r>
            <a:endParaRPr lang="cs-CZ" sz="1200" noProof="0" dirty="0"/>
          </a:p>
        </p:txBody>
      </p:sp>
      <p:sp>
        <p:nvSpPr>
          <p:cNvPr id="10" name="Shape 7"/>
          <p:cNvSpPr/>
          <p:nvPr/>
        </p:nvSpPr>
        <p:spPr>
          <a:xfrm>
            <a:off x="7635240" y="3977640"/>
            <a:ext cx="4069080" cy="2011680"/>
          </a:xfrm>
          <a:prstGeom prst="roundRect">
            <a:avLst>
              <a:gd name="adj" fmla="val 2727"/>
            </a:avLst>
          </a:prstGeom>
          <a:solidFill>
            <a:srgbClr val="FCE9EB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41422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PLATOVÁ SFÉRA</a:t>
            </a:r>
            <a:endParaRPr lang="cs-CZ" sz="1100" noProof="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4434840"/>
            <a:ext cx="3611880" cy="1417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prémií je GPG záporný (ženy dostávají víc), ale u příplatků zůstává extrémně vysoký — 38,1 %. Souvisí 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přístupem k vedoucím funkcím.</a:t>
            </a:r>
            <a:endParaRPr lang="cs-CZ" sz="1200" noProof="0" dirty="0"/>
          </a:p>
        </p:txBody>
      </p:sp>
      <p:sp>
        <p:nvSpPr>
          <p:cNvPr id="13" name="Text 10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423614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Riziko roste s velikostí zaměstnavatele</a:t>
            </a:r>
            <a:endParaRPr lang="cs-CZ" sz="3200" noProof="0" dirty="0"/>
          </a:p>
        </p:txBody>
      </p:sp>
      <p:graphicFrame>
        <p:nvGraphicFramePr>
          <p:cNvPr id="6" name="Chart 0"/>
          <p:cNvGraphicFramePr/>
          <p:nvPr>
            <p:extLst>
              <p:ext uri="{D42A27DB-BD31-4B8C-83A1-F6EECF244321}">
                <p14:modId xmlns:p14="http://schemas.microsoft.com/office/powerpoint/2010/main" val="4011612898"/>
              </p:ext>
            </p:extLst>
          </p:nvPr>
        </p:nvGraphicFramePr>
        <p:xfrm>
          <a:off x="502920" y="1874520"/>
          <a:ext cx="704088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hape 4"/>
          <p:cNvSpPr/>
          <p:nvPr/>
        </p:nvSpPr>
        <p:spPr>
          <a:xfrm>
            <a:off x="7635240" y="1874520"/>
            <a:ext cx="4069080" cy="4114800"/>
          </a:xfrm>
          <a:prstGeom prst="roundRect">
            <a:avLst>
              <a:gd name="adj" fmla="val 134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5"/>
          <p:cNvSpPr txBox="1"/>
          <p:nvPr/>
        </p:nvSpPr>
        <p:spPr>
          <a:xfrm>
            <a:off x="7863840" y="2075688"/>
            <a:ext cx="3611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100" b="1" kern="0" spc="5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VĚTŠÍ FIRMA = SLOŽITĚJŠÍ HIERARCHIE</a:t>
            </a:r>
            <a:endParaRPr lang="cs-CZ" sz="1100" noProof="0" dirty="0"/>
          </a:p>
        </p:txBody>
      </p:sp>
      <p:sp>
        <p:nvSpPr>
          <p:cNvPr id="9" name="Text 6"/>
          <p:cNvSpPr txBox="1"/>
          <p:nvPr/>
        </p:nvSpPr>
        <p:spPr>
          <a:xfrm>
            <a:off x="7863840" y="2670048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8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0,7 %  →  21,6 %</a:t>
            </a:r>
            <a:endParaRPr lang="cs-CZ" sz="1800" noProof="0" dirty="0"/>
          </a:p>
        </p:txBody>
      </p:sp>
      <p:sp>
        <p:nvSpPr>
          <p:cNvPr id="10" name="Text 7"/>
          <p:cNvSpPr txBox="1"/>
          <p:nvPr/>
        </p:nvSpPr>
        <p:spPr>
          <a:xfrm>
            <a:off x="7863840" y="3081528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mediánu hodinové mzdy: firmy do 10 vs. 1 000+ zaměstnanců</a:t>
            </a:r>
            <a:endParaRPr lang="cs-CZ" sz="1200" noProof="0" dirty="0"/>
          </a:p>
        </p:txBody>
      </p:sp>
      <p:sp>
        <p:nvSpPr>
          <p:cNvPr id="11" name="Text 8"/>
          <p:cNvSpPr txBox="1"/>
          <p:nvPr/>
        </p:nvSpPr>
        <p:spPr>
          <a:xfrm>
            <a:off x="7863840" y="3730752"/>
            <a:ext cx="3566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8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3,8 </a:t>
            </a:r>
            <a:r>
              <a:rPr lang="cs-CZ" sz="1800" b="1" noProof="0" dirty="0" err="1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p.b</a:t>
            </a:r>
            <a:r>
              <a:rPr lang="cs-CZ" sz="18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  →  16,5 </a:t>
            </a:r>
            <a:r>
              <a:rPr lang="cs-CZ" sz="1800" b="1" noProof="0" dirty="0" err="1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p.b</a:t>
            </a:r>
            <a:r>
              <a:rPr lang="cs-CZ" sz="18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cs-CZ" sz="1800" noProof="0" dirty="0"/>
          </a:p>
        </p:txBody>
      </p:sp>
      <p:sp>
        <p:nvSpPr>
          <p:cNvPr id="12" name="Text 9"/>
          <p:cNvSpPr txBox="1"/>
          <p:nvPr/>
        </p:nvSpPr>
        <p:spPr>
          <a:xfrm>
            <a:off x="7863840" y="4142232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deficit žen ve 4. kvartilu: firmy do 10 vs. 1 000+ zaměstnanců</a:t>
            </a:r>
            <a:endParaRPr lang="cs-CZ" sz="1200" noProof="0" dirty="0"/>
          </a:p>
        </p:txBody>
      </p:sp>
      <p:sp>
        <p:nvSpPr>
          <p:cNvPr id="13" name="Shape 10"/>
          <p:cNvSpPr/>
          <p:nvPr/>
        </p:nvSpPr>
        <p:spPr>
          <a:xfrm>
            <a:off x="7863840" y="4663440"/>
            <a:ext cx="361188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4" name="Text 11"/>
          <p:cNvSpPr txBox="1"/>
          <p:nvPr/>
        </p:nvSpPr>
        <p:spPr>
          <a:xfrm>
            <a:off x="7863840" y="4800600"/>
            <a:ext cx="361188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00" i="1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Velké organizace mívají formálnější personální procesy, ale zároveň složitější kariérní žebříčky, širší mzdové rozpětí a víc prostoru pro variabilní složky. V platové sféře je nejrizikovější skupina 250–999 zaměstnanců.</a:t>
            </a:r>
            <a:endParaRPr lang="cs-CZ" sz="1100" noProof="0" dirty="0"/>
          </a:p>
        </p:txBody>
      </p:sp>
      <p:sp>
        <p:nvSpPr>
          <p:cNvPr id="15" name="Text 12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705972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24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Riziko podle profese: v každé sféře se kumuluje jinde</a:t>
            </a:r>
            <a:endParaRPr lang="cs-CZ" sz="2400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8470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kern="0" spc="12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MZDOVÁ SFÉRA</a:t>
            </a:r>
            <a:endParaRPr lang="cs-CZ" sz="1200" noProof="0" dirty="0"/>
          </a:p>
        </p:txBody>
      </p:sp>
      <p:sp>
        <p:nvSpPr>
          <p:cNvPr id="7" name="Shape 5"/>
          <p:cNvSpPr/>
          <p:nvPr/>
        </p:nvSpPr>
        <p:spPr>
          <a:xfrm>
            <a:off x="502920" y="2194560"/>
            <a:ext cx="5349240" cy="1965960"/>
          </a:xfrm>
          <a:prstGeom prst="roundRect">
            <a:avLst>
              <a:gd name="adj" fmla="val 2791"/>
            </a:avLst>
          </a:prstGeom>
          <a:solidFill>
            <a:srgbClr val="FCE9EB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359152"/>
            <a:ext cx="4892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NEJVYŠŠÍ RIZIKO</a:t>
            </a:r>
            <a:endParaRPr lang="cs-CZ" sz="95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615184"/>
            <a:ext cx="4892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Řídící pracovníci</a:t>
            </a:r>
            <a:r>
              <a:rPr lang="cs-CZ" sz="145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 45,8 b.</a:t>
            </a:r>
            <a:endParaRPr lang="cs-CZ" sz="145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962656"/>
            <a:ext cx="4892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Nejvyšší riziko v celé mzdové sféře. Podobně vysoko i specialisté (42,7 b.) a řemeslníci a opraváři (42,1 b.) — tři zcela odlišné profese, ale ve všech se kumuluje vysoký GPG mediánu hodinové mzdy s nižším zastoupením žen v horní části mzdového rozdělení.</a:t>
            </a:r>
            <a:endParaRPr lang="cs-CZ" sz="1100" noProof="0" dirty="0"/>
          </a:p>
        </p:txBody>
      </p:sp>
      <p:sp>
        <p:nvSpPr>
          <p:cNvPr id="11" name="Shape 9"/>
          <p:cNvSpPr/>
          <p:nvPr/>
        </p:nvSpPr>
        <p:spPr>
          <a:xfrm>
            <a:off x="502920" y="4297680"/>
            <a:ext cx="5349240" cy="1737360"/>
          </a:xfrm>
          <a:prstGeom prst="roundRect">
            <a:avLst>
              <a:gd name="adj" fmla="val 315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4462272"/>
            <a:ext cx="4892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b="1" kern="0" spc="1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NEJNIŽŠÍ RIZIKO</a:t>
            </a:r>
            <a:endParaRPr lang="cs-CZ" sz="950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731520" y="4718304"/>
            <a:ext cx="4892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Pracovníci ve službách a prodeji</a:t>
            </a:r>
            <a:r>
              <a:rPr lang="cs-CZ" sz="145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 5,9 b.</a:t>
            </a:r>
            <a:endParaRPr lang="cs-CZ" sz="145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731520" y="5065776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Nejnižší riziko. Silně feminizovaná třída (66 % žen) s téměř nulovým GPG — ale hlavně proto, že mzdy uvnitř třídy jsou celkově nízké a málo diferencované, ne proto, že by šlo o rovnou odměnu.</a:t>
            </a:r>
            <a:endParaRPr lang="cs-CZ" sz="11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6172200" y="1847088"/>
            <a:ext cx="5349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kern="0" spc="120" noProof="0" dirty="0">
                <a:solidFill>
                  <a:srgbClr val="00A0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PLATOVÁ SFÉRA</a:t>
            </a:r>
            <a:endParaRPr lang="cs-CZ" sz="1200" noProof="0" dirty="0"/>
          </a:p>
        </p:txBody>
      </p:sp>
      <p:sp>
        <p:nvSpPr>
          <p:cNvPr id="16" name="Shape 14"/>
          <p:cNvSpPr/>
          <p:nvPr/>
        </p:nvSpPr>
        <p:spPr>
          <a:xfrm>
            <a:off x="6172200" y="2194560"/>
            <a:ext cx="5349240" cy="1965960"/>
          </a:xfrm>
          <a:prstGeom prst="roundRect">
            <a:avLst>
              <a:gd name="adj" fmla="val 2791"/>
            </a:avLst>
          </a:prstGeom>
          <a:solidFill>
            <a:srgbClr val="E8F7F4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6400800" y="2359152"/>
            <a:ext cx="4892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b="1" kern="0" spc="100" noProof="0" dirty="0">
                <a:solidFill>
                  <a:srgbClr val="00A09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NEJVYŠŠÍ RIZIKO</a:t>
            </a:r>
            <a:endParaRPr lang="cs-CZ" sz="950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6400800" y="2615184"/>
            <a:ext cx="4892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Pracovníci ve službách a prodeji</a:t>
            </a:r>
            <a:r>
              <a:rPr lang="cs-CZ" sz="145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 71,0 b.</a:t>
            </a:r>
            <a:endParaRPr lang="cs-CZ" sz="1450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2962656"/>
            <a:ext cx="48920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Jednoznačně nejrizikovější třída celé platové sféry — více než dvojnásobek druhé nejrizikovější skupiny. Kombinuje se zde vysoký GPG mediánu platu, výrazný deficit žen ve 4. kvartilu i rozdíly v doplňkových složkách platu.</a:t>
            </a:r>
            <a:endParaRPr lang="cs-CZ" sz="1100" noProof="0" dirty="0"/>
          </a:p>
        </p:txBody>
      </p:sp>
      <p:sp>
        <p:nvSpPr>
          <p:cNvPr id="20" name="Shape 18"/>
          <p:cNvSpPr/>
          <p:nvPr/>
        </p:nvSpPr>
        <p:spPr>
          <a:xfrm>
            <a:off x="6172200" y="4297680"/>
            <a:ext cx="5349240" cy="1737360"/>
          </a:xfrm>
          <a:prstGeom prst="roundRect">
            <a:avLst>
              <a:gd name="adj" fmla="val 3158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1" name="Text 19"/>
          <p:cNvSpPr txBox="1"/>
          <p:nvPr/>
        </p:nvSpPr>
        <p:spPr>
          <a:xfrm>
            <a:off x="6400800" y="4462272"/>
            <a:ext cx="48920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b="1" kern="0" spc="1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NEJNIŽŠÍ RIZIKO</a:t>
            </a:r>
            <a:endParaRPr lang="cs-CZ" sz="950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6400800" y="4718304"/>
            <a:ext cx="489204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450" b="1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Specialisté</a:t>
            </a:r>
            <a:r>
              <a:rPr lang="cs-CZ" sz="145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 14,2 b.</a:t>
            </a:r>
            <a:endParaRPr lang="cs-CZ" sz="1450" noProof="0" dirty="0"/>
          </a:p>
        </p:txBody>
      </p:sp>
      <p:sp>
        <p:nvSpPr>
          <p:cNvPr id="23" name="Text 21"/>
          <p:cNvSpPr txBox="1"/>
          <p:nvPr/>
        </p:nvSpPr>
        <p:spPr>
          <a:xfrm>
            <a:off x="6400800" y="5065776"/>
            <a:ext cx="4892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8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Nejnižší riziko, těsně následováno úředníky (17,8 b.). U obou tříd jsou příspěvky 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 indexu nízké napříč všemi sledovanými složkami — GPG i zastoupení žen jsou vyrovnané.</a:t>
            </a:r>
            <a:endParaRPr lang="cs-CZ" sz="1100" noProof="0" dirty="0"/>
          </a:p>
        </p:txBody>
      </p:sp>
      <p:sp>
        <p:nvSpPr>
          <p:cNvPr id="24" name="Text 22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 Index rizika nerovného a netransparentního odměňování podle hlavní třídy CZ-ISCO.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3660645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ČTYŘI MECHANISMY NEROVNOSTI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7863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Věk, vzdělání a jedno číslo GPG</a:t>
            </a:r>
            <a:endParaRPr lang="cs-CZ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502920" y="1828800"/>
            <a:ext cx="5166360" cy="4160520"/>
          </a:xfrm>
          <a:prstGeom prst="roundRect">
            <a:avLst>
              <a:gd name="adj" fmla="val 1319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01168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NEJRIZIKOVĚJŠÍ VĚK</a:t>
            </a:r>
            <a:endParaRPr lang="cs-CZ" sz="11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13432"/>
            <a:ext cx="45720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5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40–59 let</a:t>
            </a:r>
            <a:endParaRPr lang="cs-CZ" sz="250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16352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mzdová sféra  ·  30–49 let v platové sféře</a:t>
            </a:r>
            <a:endParaRPr lang="cs-CZ" sz="110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218688"/>
            <a:ext cx="4572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Riziko se nekoncentruje na začátku kariéry, ale v období, kdy se rozhoduje o postupu, specializaci a vedoucích funkcích.</a:t>
            </a:r>
            <a:endParaRPr lang="cs-CZ" sz="1200" noProof="0" dirty="0"/>
          </a:p>
        </p:txBody>
      </p:sp>
      <p:sp>
        <p:nvSpPr>
          <p:cNvPr id="11" name="Shape 9"/>
          <p:cNvSpPr/>
          <p:nvPr/>
        </p:nvSpPr>
        <p:spPr>
          <a:xfrm>
            <a:off x="777240" y="4114800"/>
            <a:ext cx="452628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777240" y="4270248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VZDĚLÁNÍ NENÍ ZÁCHRANNÁ SÍŤ</a:t>
            </a:r>
            <a:endParaRPr lang="cs-CZ" sz="1100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457200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Nejvyšší riziko ve mzdové sféře vykazují i vysokoškolsky vzdělaní zaměstnanci; v platové sféře vyšší odborné a bakalářské vzdělání. Vyšší kvalifikace sama o sobě nezaručuje rovné zastoupení v nejlépe odměňovaných pozicích.</a:t>
            </a:r>
            <a:endParaRPr lang="cs-CZ" sz="1200" noProof="0" dirty="0"/>
          </a:p>
        </p:txBody>
      </p:sp>
      <p:sp>
        <p:nvSpPr>
          <p:cNvPr id="14" name="Shape 12"/>
          <p:cNvSpPr/>
          <p:nvPr/>
        </p:nvSpPr>
        <p:spPr>
          <a:xfrm>
            <a:off x="5943600" y="1828800"/>
            <a:ext cx="5715000" cy="4160520"/>
          </a:xfrm>
          <a:prstGeom prst="roundRect">
            <a:avLst>
              <a:gd name="adj" fmla="val 1319"/>
            </a:avLst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6217920" y="2011680"/>
            <a:ext cx="5120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100" b="1" kern="0" spc="100" noProof="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PROČ NESTAČÍ JEDNO ČÍSLO</a:t>
            </a:r>
            <a:endParaRPr lang="cs-CZ" sz="1100" noProof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Text 14"/>
          <p:cNvSpPr txBox="1"/>
          <p:nvPr/>
        </p:nvSpPr>
        <p:spPr>
          <a:xfrm>
            <a:off x="6217920" y="2304288"/>
            <a:ext cx="5120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200" noProof="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Souhrnný GPG je dobrý výchozí bod, ale sám o sobě neřekne, zda jde o:</a:t>
            </a:r>
            <a:endParaRPr lang="cs-CZ" sz="1200" noProof="0" dirty="0">
              <a:solidFill>
                <a:schemeClr val="bg1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263640" y="2916936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6492240" y="2779776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nízké ocenění celé profese,</a:t>
            </a:r>
            <a:endParaRPr lang="cs-CZ" sz="1200" noProof="0" dirty="0"/>
          </a:p>
        </p:txBody>
      </p:sp>
      <p:sp>
        <p:nvSpPr>
          <p:cNvPr id="19" name="Shape 17"/>
          <p:cNvSpPr/>
          <p:nvPr/>
        </p:nvSpPr>
        <p:spPr>
          <a:xfrm>
            <a:off x="6263640" y="3374136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6492240" y="3236976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skleněný strop uvnitř odvětví,</a:t>
            </a:r>
            <a:endParaRPr lang="cs-CZ" sz="1200" noProof="0" dirty="0"/>
          </a:p>
        </p:txBody>
      </p:sp>
      <p:sp>
        <p:nvSpPr>
          <p:cNvPr id="21" name="Shape 19"/>
          <p:cNvSpPr/>
          <p:nvPr/>
        </p:nvSpPr>
        <p:spPr>
          <a:xfrm>
            <a:off x="6263640" y="3831336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6492240" y="3694176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rozdíly v </a:t>
            </a:r>
            <a:r>
              <a:rPr lang="cs-CZ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prémiích</a:t>
            </a:r>
            <a:r>
              <a:rPr lang="cs-CZ" sz="13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příplatcích,</a:t>
            </a:r>
            <a:endParaRPr lang="cs-CZ" sz="1300" noProof="0" dirty="0"/>
          </a:p>
        </p:txBody>
      </p:sp>
      <p:sp>
        <p:nvSpPr>
          <p:cNvPr id="23" name="Shape 21"/>
          <p:cNvSpPr/>
          <p:nvPr/>
        </p:nvSpPr>
        <p:spPr>
          <a:xfrm>
            <a:off x="6263640" y="4288536"/>
            <a:ext cx="82296" cy="82296"/>
          </a:xfrm>
          <a:prstGeom prst="ellipse">
            <a:avLst/>
          </a:prstGeom>
          <a:solidFill>
            <a:srgbClr val="00A09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4" name="Text 22"/>
          <p:cNvSpPr txBox="1"/>
          <p:nvPr/>
        </p:nvSpPr>
        <p:spPr>
          <a:xfrm>
            <a:off x="6492240" y="4151376"/>
            <a:ext cx="48463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3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nebo širší </a:t>
            </a:r>
            <a:r>
              <a:rPr lang="cs-CZ" sz="1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strukturální</a:t>
            </a:r>
            <a:r>
              <a:rPr lang="cs-CZ" sz="13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segregaci.</a:t>
            </a:r>
            <a:endParaRPr lang="cs-CZ" sz="1300" noProof="0" dirty="0"/>
          </a:p>
        </p:txBody>
      </p:sp>
      <p:sp>
        <p:nvSpPr>
          <p:cNvPr id="25" name="Shape 23"/>
          <p:cNvSpPr/>
          <p:nvPr/>
        </p:nvSpPr>
        <p:spPr>
          <a:xfrm>
            <a:off x="6217920" y="4800600"/>
            <a:ext cx="5120640" cy="0"/>
          </a:xfrm>
          <a:prstGeom prst="line">
            <a:avLst/>
          </a:prstGeom>
          <a:noFill/>
          <a:ln w="12700">
            <a:solidFill>
              <a:srgbClr val="444444"/>
            </a:solidFill>
            <a:prstDash val="solid"/>
          </a:ln>
        </p:spPr>
        <p:txBody>
          <a:bodyPr/>
          <a:lstStyle/>
          <a:p>
            <a:endParaRPr lang="cs-CZ" noProof="0" dirty="0"/>
          </a:p>
        </p:txBody>
      </p:sp>
      <p:sp>
        <p:nvSpPr>
          <p:cNvPr id="26" name="Text 24"/>
          <p:cNvSpPr txBox="1"/>
          <p:nvPr/>
        </p:nvSpPr>
        <p:spPr>
          <a:xfrm>
            <a:off x="6217920" y="4983480"/>
            <a:ext cx="51206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50" i="1" noProof="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 studie kombinuje GPG s podílem žen v kvartilech, rozdíly podle odvětví, profese, věku, vzdělání, velikosti </a:t>
            </a:r>
            <a:r>
              <a:rPr lang="cs-CZ" sz="1200" i="1" noProof="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zaměstnavatele</a:t>
            </a:r>
            <a:r>
              <a:rPr lang="cs-CZ" sz="1150" i="1" noProof="0" dirty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 se souhrnným indexem rizika.</a:t>
            </a:r>
            <a:endParaRPr lang="cs-CZ" sz="1150" noProof="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7" name="Text 25"/>
          <p:cNvSpPr txBox="1"/>
          <p:nvPr/>
        </p:nvSpPr>
        <p:spPr>
          <a:xfrm>
            <a:off x="502920" y="6492240"/>
            <a:ext cx="8686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950" i="1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Zdroj: ISPV 2025 (MPSV), zpracování TREXIMA.</a:t>
            </a:r>
            <a:endParaRPr lang="cs-CZ" sz="950" noProof="0" dirty="0"/>
          </a:p>
        </p:txBody>
      </p:sp>
    </p:spTree>
    <p:extLst>
      <p:ext uri="{BB962C8B-B14F-4D97-AF65-F5344CB8AC3E}">
        <p14:creationId xmlns:p14="http://schemas.microsoft.com/office/powerpoint/2010/main" val="11761165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 txBox="1"/>
          <p:nvPr/>
        </p:nvSpPr>
        <p:spPr>
          <a:xfrm>
            <a:off x="502920" y="50292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kern="0" spc="200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SHRNUTÍ</a:t>
            </a:r>
            <a:endParaRPr lang="cs-CZ" sz="1200" noProof="0" dirty="0"/>
          </a:p>
        </p:txBody>
      </p:sp>
      <p:sp>
        <p:nvSpPr>
          <p:cNvPr id="4" name="Text 2"/>
          <p:cNvSpPr txBox="1"/>
          <p:nvPr/>
        </p:nvSpPr>
        <p:spPr>
          <a:xfrm>
            <a:off x="502920" y="841248"/>
            <a:ext cx="105156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200" b="1" noProof="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Čtyři mechanismy, jedna strukturální nerovnost</a:t>
            </a:r>
            <a:endParaRPr lang="cs-CZ" sz="3200" noProof="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5166360" cy="1737360"/>
          </a:xfrm>
          <a:prstGeom prst="roundRect">
            <a:avLst>
              <a:gd name="adj" fmla="val 3158"/>
            </a:avLst>
          </a:prstGeom>
          <a:solidFill>
            <a:schemeClr val="accent2">
              <a:lumMod val="20000"/>
              <a:lumOff val="80000"/>
              <a:alpha val="92000"/>
            </a:schemeClr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30552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8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</a:t>
            </a:r>
            <a:endParaRPr lang="cs-CZ" sz="2800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4320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Skleněný strop</a:t>
            </a:r>
            <a:endParaRPr lang="cs-CZ" sz="15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099816"/>
            <a:ext cx="4617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5000"/>
              </a:lnSpc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Skleněný strop se vyskytuje i v platové sféře. Je pro něj charakteristické relativně vysoké zastoupení žen v odvětví, ale jejich nízký podíl v nejlépe placených pozicích — typicky peněžnictví a pojišťovnictví a veřejná správa. </a:t>
            </a:r>
            <a:endParaRPr lang="cs-CZ" sz="1100" noProof="0" dirty="0"/>
          </a:p>
        </p:txBody>
      </p:sp>
      <p:sp>
        <p:nvSpPr>
          <p:cNvPr id="9" name="Shape 7"/>
          <p:cNvSpPr/>
          <p:nvPr/>
        </p:nvSpPr>
        <p:spPr>
          <a:xfrm>
            <a:off x="5989320" y="1965960"/>
            <a:ext cx="5166360" cy="1737360"/>
          </a:xfrm>
          <a:prstGeom prst="roundRect">
            <a:avLst>
              <a:gd name="adj" fmla="val 3158"/>
            </a:avLst>
          </a:prstGeom>
          <a:solidFill>
            <a:schemeClr val="accent2">
              <a:lumMod val="20000"/>
              <a:lumOff val="80000"/>
              <a:alpha val="92000"/>
            </a:schemeClr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6263640" y="2130552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8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</a:t>
            </a:r>
            <a:endParaRPr lang="cs-CZ" sz="28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6263640" y="274320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Feminizovaná nízká odměna</a:t>
            </a:r>
            <a:endParaRPr lang="cs-CZ" sz="1500" noProof="0" dirty="0"/>
          </a:p>
        </p:txBody>
      </p:sp>
      <p:sp>
        <p:nvSpPr>
          <p:cNvPr id="12" name="Text 10"/>
          <p:cNvSpPr txBox="1"/>
          <p:nvPr/>
        </p:nvSpPr>
        <p:spPr>
          <a:xfrm>
            <a:off x="6263640" y="3099816"/>
            <a:ext cx="4617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Profese s vysokým podílem žen jsou odměňovány nízko — služby, prodej, pomocné práce.</a:t>
            </a:r>
            <a:endParaRPr lang="cs-CZ" sz="1100" noProof="0" dirty="0"/>
          </a:p>
        </p:txBody>
      </p:sp>
      <p:sp>
        <p:nvSpPr>
          <p:cNvPr id="13" name="Shape 11"/>
          <p:cNvSpPr/>
          <p:nvPr/>
        </p:nvSpPr>
        <p:spPr>
          <a:xfrm>
            <a:off x="502920" y="3931920"/>
            <a:ext cx="5166360" cy="1737360"/>
          </a:xfrm>
          <a:prstGeom prst="roundRect">
            <a:avLst>
              <a:gd name="adj" fmla="val 3158"/>
            </a:avLst>
          </a:prstGeom>
          <a:solidFill>
            <a:schemeClr val="accent2">
              <a:lumMod val="20000"/>
              <a:lumOff val="80000"/>
              <a:alpha val="92000"/>
            </a:schemeClr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4096512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8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</a:t>
            </a:r>
            <a:endParaRPr lang="cs-CZ" sz="280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777240" y="470916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Nerovnost ve variabilních složkách</a:t>
            </a:r>
            <a:endParaRPr lang="cs-CZ" sz="1500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777240" y="5065776"/>
            <a:ext cx="4617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Prémie a příplatky mají dlouhodobě vysoký a stabilní GPG — méně transparentní, více individualizované.</a:t>
            </a:r>
            <a:endParaRPr lang="cs-CZ" sz="1100" noProof="0" dirty="0"/>
          </a:p>
        </p:txBody>
      </p:sp>
      <p:sp>
        <p:nvSpPr>
          <p:cNvPr id="17" name="Shape 15"/>
          <p:cNvSpPr/>
          <p:nvPr/>
        </p:nvSpPr>
        <p:spPr>
          <a:xfrm>
            <a:off x="5989320" y="3931920"/>
            <a:ext cx="5166360" cy="1737360"/>
          </a:xfrm>
          <a:prstGeom prst="roundRect">
            <a:avLst>
              <a:gd name="adj" fmla="val 3158"/>
            </a:avLst>
          </a:prstGeom>
          <a:solidFill>
            <a:schemeClr val="accent2">
              <a:lumMod val="20000"/>
              <a:lumOff val="80000"/>
              <a:alpha val="92000"/>
            </a:schemeClr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6263640" y="4096512"/>
            <a:ext cx="1005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28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04</a:t>
            </a:r>
            <a:endParaRPr lang="cs-CZ" sz="2800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6263640" y="4709160"/>
            <a:ext cx="4617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50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Strukturální segregace</a:t>
            </a:r>
            <a:endParaRPr lang="cs-CZ" sz="1500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6263640" y="5065776"/>
            <a:ext cx="4617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Horizontální (jiná odvětví) i vertikální (jiná pozice ve stejném odvětví) rozdělení žen a mužů se překrývají.</a:t>
            </a:r>
            <a:endParaRPr lang="cs-CZ" sz="1100" noProof="0" dirty="0"/>
          </a:p>
        </p:txBody>
      </p:sp>
    </p:spTree>
    <p:extLst>
      <p:ext uri="{BB962C8B-B14F-4D97-AF65-F5344CB8AC3E}">
        <p14:creationId xmlns:p14="http://schemas.microsoft.com/office/powerpoint/2010/main" val="6529175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384048"/>
            <a:ext cx="7772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kern="0" spc="100" noProof="0" dirty="0">
                <a:solidFill>
                  <a:srgbClr val="A6A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CO S TÍM — DOPORUČENÍ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713232"/>
            <a:ext cx="8209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Doporučení pro transparentní odměňování</a:t>
            </a:r>
            <a:endParaRPr lang="cs-CZ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502920" y="1874520"/>
            <a:ext cx="5349240" cy="1938528"/>
          </a:xfrm>
          <a:prstGeom prst="roundRect">
            <a:avLst>
              <a:gd name="adj" fmla="val 283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Shape 5"/>
          <p:cNvSpPr/>
          <p:nvPr/>
        </p:nvSpPr>
        <p:spPr>
          <a:xfrm>
            <a:off x="758952" y="2112264"/>
            <a:ext cx="502920" cy="502920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58952" y="211226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1800" b="1" noProof="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cs-CZ" sz="1800" noProof="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205740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3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Členěné mzdové mapy, ne jen průměry</a:t>
            </a:r>
            <a:endParaRPr lang="cs-CZ" sz="1350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795528" y="2834640"/>
            <a:ext cx="480060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Souhrnné průměrné nebo mediánové mzdy neumožní odhalit rizikové segmenty. Je potřeba prosazovat data členěná podle pohlaví, profese, odvětví i organizační úrovně.</a:t>
            </a:r>
            <a:endParaRPr lang="cs-CZ" sz="1100" noProof="0" dirty="0"/>
          </a:p>
        </p:txBody>
      </p:sp>
      <p:sp>
        <p:nvSpPr>
          <p:cNvPr id="11" name="Shape 9"/>
          <p:cNvSpPr/>
          <p:nvPr/>
        </p:nvSpPr>
        <p:spPr>
          <a:xfrm>
            <a:off x="6172200" y="1874520"/>
            <a:ext cx="5349240" cy="1938528"/>
          </a:xfrm>
          <a:prstGeom prst="roundRect">
            <a:avLst>
              <a:gd name="adj" fmla="val 283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2" name="Shape 10"/>
          <p:cNvSpPr/>
          <p:nvPr/>
        </p:nvSpPr>
        <p:spPr>
          <a:xfrm>
            <a:off x="6428232" y="2112264"/>
            <a:ext cx="502920" cy="502920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6428232" y="211226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1800" b="1" noProof="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cs-CZ" sz="18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7086600" y="205740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3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Sledování rozdílů uvnitř profesí, odvětví a úrovní řízení</a:t>
            </a:r>
            <a:endParaRPr lang="cs-CZ" sz="1350" noProof="0" dirty="0"/>
          </a:p>
        </p:txBody>
      </p:sp>
      <p:sp>
        <p:nvSpPr>
          <p:cNvPr id="15" name="Text 13"/>
          <p:cNvSpPr txBox="1"/>
          <p:nvPr/>
        </p:nvSpPr>
        <p:spPr>
          <a:xfrm>
            <a:off x="6464808" y="2834640"/>
            <a:ext cx="480060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Genderový rozdíl je třeba sledovat uvnitř jednotlivých profesních tříd, odvětví a organizačních úrovní — souhrnné číslo za celou firmu rizikové segmenty snadno skryje.</a:t>
            </a:r>
            <a:endParaRPr lang="cs-CZ" sz="1100" noProof="0" dirty="0"/>
          </a:p>
        </p:txBody>
      </p:sp>
      <p:sp>
        <p:nvSpPr>
          <p:cNvPr id="16" name="Shape 14"/>
          <p:cNvSpPr/>
          <p:nvPr/>
        </p:nvSpPr>
        <p:spPr>
          <a:xfrm>
            <a:off x="502920" y="4023360"/>
            <a:ext cx="5349240" cy="1938528"/>
          </a:xfrm>
          <a:prstGeom prst="roundRect">
            <a:avLst>
              <a:gd name="adj" fmla="val 283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7" name="Shape 15"/>
          <p:cNvSpPr/>
          <p:nvPr/>
        </p:nvSpPr>
        <p:spPr>
          <a:xfrm>
            <a:off x="758952" y="4261104"/>
            <a:ext cx="502920" cy="502920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8" name="Text 16"/>
          <p:cNvSpPr txBox="1"/>
          <p:nvPr/>
        </p:nvSpPr>
        <p:spPr>
          <a:xfrm>
            <a:off x="758952" y="426110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1800" b="1" noProof="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cs-CZ" sz="1800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42062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3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Pravidla přiznávání prémií a příplatků</a:t>
            </a:r>
            <a:endParaRPr lang="cs-CZ" sz="1350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795528" y="4983480"/>
            <a:ext cx="480060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Právě u variabilních a doplňkových složek odměny — prémií, osobního ohodnocení, příplatků — se nerovnosti mohou koncentrovat i tam, kde je základní mzda nebo tarifní plat standardizovaný.</a:t>
            </a:r>
            <a:endParaRPr lang="cs-CZ" sz="1100" noProof="0" dirty="0"/>
          </a:p>
        </p:txBody>
      </p:sp>
      <p:sp>
        <p:nvSpPr>
          <p:cNvPr id="21" name="Shape 19"/>
          <p:cNvSpPr/>
          <p:nvPr/>
        </p:nvSpPr>
        <p:spPr>
          <a:xfrm>
            <a:off x="6172200" y="4023360"/>
            <a:ext cx="5349240" cy="1938528"/>
          </a:xfrm>
          <a:prstGeom prst="roundRect">
            <a:avLst>
              <a:gd name="adj" fmla="val 2830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2" name="Shape 20"/>
          <p:cNvSpPr/>
          <p:nvPr/>
        </p:nvSpPr>
        <p:spPr>
          <a:xfrm>
            <a:off x="6428232" y="4261104"/>
            <a:ext cx="502920" cy="502920"/>
          </a:xfrm>
          <a:prstGeom prst="ellipse">
            <a:avLst/>
          </a:prstGeom>
          <a:solidFill>
            <a:srgbClr val="E62336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3" name="Text 21"/>
          <p:cNvSpPr txBox="1"/>
          <p:nvPr/>
        </p:nvSpPr>
        <p:spPr>
          <a:xfrm>
            <a:off x="6428232" y="4261104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cs-CZ" sz="1800" b="1" noProof="0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cs-CZ" sz="1800" noProof="0" dirty="0"/>
          </a:p>
        </p:txBody>
      </p:sp>
      <p:sp>
        <p:nvSpPr>
          <p:cNvPr id="24" name="Text 22"/>
          <p:cNvSpPr txBox="1"/>
          <p:nvPr/>
        </p:nvSpPr>
        <p:spPr>
          <a:xfrm>
            <a:off x="7086600" y="4206240"/>
            <a:ext cx="4206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cs-CZ" sz="1350" b="1" noProof="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Kolektivní vyjednávání</a:t>
            </a:r>
            <a:endParaRPr lang="cs-CZ" sz="1350" noProof="0" dirty="0"/>
          </a:p>
        </p:txBody>
      </p:sp>
      <p:sp>
        <p:nvSpPr>
          <p:cNvPr id="25" name="Text 23"/>
          <p:cNvSpPr txBox="1"/>
          <p:nvPr/>
        </p:nvSpPr>
        <p:spPr>
          <a:xfrm>
            <a:off x="6464808" y="4983480"/>
            <a:ext cx="4800600" cy="8961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1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Kolektivní vyjednávání může hrát klíčovou roli při nastavení jasných kritérií kariérního postupu, zařazování do mzdových/platových pásem a pravidelném vyhodnocování dopadů odměňování podle pohlaví.</a:t>
            </a:r>
            <a:endParaRPr lang="cs-CZ" sz="1100" noProof="0" dirty="0"/>
          </a:p>
        </p:txBody>
      </p:sp>
    </p:spTree>
    <p:extLst>
      <p:ext uri="{BB962C8B-B14F-4D97-AF65-F5344CB8AC3E}">
        <p14:creationId xmlns:p14="http://schemas.microsoft.com/office/powerpoint/2010/main" val="1718976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502920" y="502920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1200" b="1" kern="0" spc="200" noProof="0" dirty="0">
                <a:solidFill>
                  <a:srgbClr val="E623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SHRNUTÍ V ČÍSLECH</a:t>
            </a:r>
            <a:endParaRPr lang="cs-CZ" sz="1200" noProof="0" dirty="0"/>
          </a:p>
        </p:txBody>
      </p:sp>
      <p:sp>
        <p:nvSpPr>
          <p:cNvPr id="5" name="Text 3"/>
          <p:cNvSpPr txBox="1"/>
          <p:nvPr/>
        </p:nvSpPr>
        <p:spPr>
          <a:xfrm>
            <a:off x="502920" y="841248"/>
            <a:ext cx="91440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200" noProof="0" dirty="0">
                <a:solidFill>
                  <a:srgbClr val="1A1A1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Závěrečné shrnutí</a:t>
            </a:r>
            <a:endParaRPr lang="cs-CZ" sz="3200" noProof="0" dirty="0"/>
          </a:p>
        </p:txBody>
      </p:sp>
      <p:sp>
        <p:nvSpPr>
          <p:cNvPr id="6" name="Shape 4"/>
          <p:cNvSpPr/>
          <p:nvPr/>
        </p:nvSpPr>
        <p:spPr>
          <a:xfrm>
            <a:off x="502920" y="196596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1488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0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18,5 %</a:t>
            </a:r>
            <a:endParaRPr lang="cs-CZ" sz="3000" noProof="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862072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průměrný GPG v ČR 2025 — po poklesu opět stoupá</a:t>
            </a:r>
            <a:endParaRPr lang="cs-CZ" sz="1200" noProof="0" dirty="0"/>
          </a:p>
        </p:txBody>
      </p:sp>
      <p:sp>
        <p:nvSpPr>
          <p:cNvPr id="9" name="Shape 7"/>
          <p:cNvSpPr/>
          <p:nvPr/>
        </p:nvSpPr>
        <p:spPr>
          <a:xfrm>
            <a:off x="4325112" y="196596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0" name="Text 8"/>
          <p:cNvSpPr txBox="1"/>
          <p:nvPr/>
        </p:nvSpPr>
        <p:spPr>
          <a:xfrm>
            <a:off x="4553712" y="21488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0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24,5 %</a:t>
            </a:r>
            <a:endParaRPr lang="cs-CZ" sz="3000" noProof="0" dirty="0"/>
          </a:p>
        </p:txBody>
      </p:sp>
      <p:sp>
        <p:nvSpPr>
          <p:cNvPr id="11" name="Text 9"/>
          <p:cNvSpPr txBox="1"/>
          <p:nvPr/>
        </p:nvSpPr>
        <p:spPr>
          <a:xfrm>
            <a:off x="4553712" y="2862072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v 9. decilu mzdové sféry — nerovnost je nejvyšší mezi nejlépe odměňovanými zaměstnanci</a:t>
            </a:r>
            <a:endParaRPr lang="cs-CZ" sz="1200" noProof="0" dirty="0"/>
          </a:p>
        </p:txBody>
      </p:sp>
      <p:sp>
        <p:nvSpPr>
          <p:cNvPr id="12" name="Shape 10"/>
          <p:cNvSpPr/>
          <p:nvPr/>
        </p:nvSpPr>
        <p:spPr>
          <a:xfrm>
            <a:off x="8147304" y="196596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3" name="Text 11"/>
          <p:cNvSpPr txBox="1"/>
          <p:nvPr/>
        </p:nvSpPr>
        <p:spPr>
          <a:xfrm>
            <a:off x="8375904" y="214884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0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29 %</a:t>
            </a:r>
            <a:endParaRPr lang="cs-CZ" sz="3000" noProof="0" dirty="0"/>
          </a:p>
        </p:txBody>
      </p:sp>
      <p:sp>
        <p:nvSpPr>
          <p:cNvPr id="14" name="Text 12"/>
          <p:cNvSpPr txBox="1"/>
          <p:nvPr/>
        </p:nvSpPr>
        <p:spPr>
          <a:xfrm>
            <a:off x="8375904" y="2862072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podíl žen ve 4. kvartilu mzdové sféry (vs. 42 % celkový podíl žen ve mzdové sféře)</a:t>
            </a:r>
            <a:endParaRPr lang="cs-CZ" sz="1200" noProof="0" dirty="0"/>
          </a:p>
        </p:txBody>
      </p:sp>
      <p:sp>
        <p:nvSpPr>
          <p:cNvPr id="15" name="Shape 13"/>
          <p:cNvSpPr/>
          <p:nvPr/>
        </p:nvSpPr>
        <p:spPr>
          <a:xfrm>
            <a:off x="502920" y="411480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6" name="Text 14"/>
          <p:cNvSpPr txBox="1"/>
          <p:nvPr/>
        </p:nvSpPr>
        <p:spPr>
          <a:xfrm>
            <a:off x="731520" y="429768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0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25,2 </a:t>
            </a:r>
            <a:r>
              <a:rPr lang="cs-CZ" sz="3000" b="1" noProof="0" dirty="0" err="1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p.b</a:t>
            </a:r>
            <a:r>
              <a:rPr lang="cs-CZ" sz="30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cs-CZ" sz="3000" noProof="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5010912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deficit žen ve 4. kvartilu v odvětví peněžnictví a pojišťovnictví</a:t>
            </a:r>
            <a:endParaRPr lang="cs-CZ" sz="1200" noProof="0" dirty="0"/>
          </a:p>
        </p:txBody>
      </p:sp>
      <p:sp>
        <p:nvSpPr>
          <p:cNvPr id="18" name="Shape 16"/>
          <p:cNvSpPr/>
          <p:nvPr/>
        </p:nvSpPr>
        <p:spPr>
          <a:xfrm>
            <a:off x="4325112" y="411480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19" name="Text 17"/>
          <p:cNvSpPr txBox="1"/>
          <p:nvPr/>
        </p:nvSpPr>
        <p:spPr>
          <a:xfrm>
            <a:off x="4553712" y="429768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000" b="1" noProof="0" dirty="0">
                <a:solidFill>
                  <a:srgbClr val="00A09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34,9 %</a:t>
            </a:r>
            <a:endParaRPr lang="cs-CZ" sz="3000" noProof="0" dirty="0"/>
          </a:p>
        </p:txBody>
      </p:sp>
      <p:sp>
        <p:nvSpPr>
          <p:cNvPr id="20" name="Text 18"/>
          <p:cNvSpPr txBox="1"/>
          <p:nvPr/>
        </p:nvSpPr>
        <p:spPr>
          <a:xfrm>
            <a:off x="4553712" y="5010912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GPG prémií a odměn ve mzdové sféře — beze změny od 2016</a:t>
            </a:r>
            <a:endParaRPr lang="cs-CZ" sz="1200" noProof="0" dirty="0"/>
          </a:p>
        </p:txBody>
      </p:sp>
      <p:sp>
        <p:nvSpPr>
          <p:cNvPr id="21" name="Shape 19"/>
          <p:cNvSpPr/>
          <p:nvPr/>
        </p:nvSpPr>
        <p:spPr>
          <a:xfrm>
            <a:off x="8147304" y="4114800"/>
            <a:ext cx="3566160" cy="1920240"/>
          </a:xfrm>
          <a:prstGeom prst="roundRect">
            <a:avLst>
              <a:gd name="adj" fmla="val 2857"/>
            </a:avLst>
          </a:prstGeom>
          <a:solidFill>
            <a:srgbClr val="F2F2F2"/>
          </a:solidFill>
          <a:ln/>
        </p:spPr>
        <p:txBody>
          <a:bodyPr/>
          <a:lstStyle/>
          <a:p>
            <a:endParaRPr lang="cs-CZ" noProof="0" dirty="0"/>
          </a:p>
        </p:txBody>
      </p:sp>
      <p:sp>
        <p:nvSpPr>
          <p:cNvPr id="22" name="Text 20"/>
          <p:cNvSpPr txBox="1"/>
          <p:nvPr/>
        </p:nvSpPr>
        <p:spPr>
          <a:xfrm>
            <a:off x="8375904" y="4297680"/>
            <a:ext cx="31089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cs-CZ" sz="3000" b="1" noProof="0" dirty="0">
                <a:solidFill>
                  <a:srgbClr val="E62336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49 b.</a:t>
            </a:r>
            <a:endParaRPr lang="cs-CZ" sz="3000" noProof="0" dirty="0"/>
          </a:p>
        </p:txBody>
      </p:sp>
      <p:sp>
        <p:nvSpPr>
          <p:cNvPr id="23" name="Text 21"/>
          <p:cNvSpPr txBox="1"/>
          <p:nvPr/>
        </p:nvSpPr>
        <p:spPr>
          <a:xfrm>
            <a:off x="8375904" y="5010912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index rizika u firem s 1 000+ zaměstnanci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cs-CZ" sz="1200" noProof="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(vs. 4 b. u firem do 10 zaměstnanců)</a:t>
            </a:r>
            <a:endParaRPr lang="cs-CZ" sz="1200" noProof="0" dirty="0"/>
          </a:p>
        </p:txBody>
      </p:sp>
    </p:spTree>
    <p:extLst>
      <p:ext uri="{BB962C8B-B14F-4D97-AF65-F5344CB8AC3E}">
        <p14:creationId xmlns:p14="http://schemas.microsoft.com/office/powerpoint/2010/main" val="36806383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4638E-032D-A788-BB93-DF06D4FD2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E2EF26E-947A-E167-6578-CD7CE27701E1}"/>
              </a:ext>
            </a:extLst>
          </p:cNvPr>
          <p:cNvSpPr txBox="1"/>
          <p:nvPr/>
        </p:nvSpPr>
        <p:spPr>
          <a:xfrm>
            <a:off x="872194" y="1807351"/>
            <a:ext cx="8368326" cy="443198"/>
          </a:xfrm>
          <a:prstGeom prst="rect">
            <a:avLst/>
          </a:prstGeom>
          <a:noFill/>
        </p:spPr>
        <p:txBody>
          <a:bodyPr wrap="square" lIns="0" tIns="0" bIns="0">
            <a:spAutoFit/>
          </a:bodyPr>
          <a:lstStyle/>
          <a:p>
            <a:pPr>
              <a:lnSpc>
                <a:spcPct val="90000"/>
              </a:lnSpc>
            </a:pPr>
            <a:r>
              <a:rPr lang="cs-CZ" sz="3200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Děkuji za pozornost.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566F726E-A767-BD2D-45D5-C05BA99478DD}"/>
              </a:ext>
            </a:extLst>
          </p:cNvPr>
          <p:cNvSpPr txBox="1"/>
          <p:nvPr/>
        </p:nvSpPr>
        <p:spPr>
          <a:xfrm>
            <a:off x="2532700" y="4829050"/>
            <a:ext cx="322289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200" noProof="0" dirty="0">
                <a:latin typeface="Manrope Light" pitchFamily="2" charset="0"/>
              </a:rPr>
              <a:t>dolezelova@trexima.cz  </a:t>
            </a:r>
            <a:r>
              <a:rPr lang="cs-CZ" sz="1200" noProof="0" dirty="0">
                <a:effectLst/>
                <a:latin typeface="Manrope Light" pitchFamily="2" charset="0"/>
              </a:rPr>
              <a:t>│ </a:t>
            </a:r>
            <a:r>
              <a:rPr lang="cs-CZ" sz="1200" noProof="0" dirty="0">
                <a:latin typeface="Manrope Light" pitchFamily="2" charset="0"/>
              </a:rPr>
              <a:t>+420 702 275 716</a:t>
            </a: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8BC09ACA-E867-A76A-308D-034DC6556173}"/>
              </a:ext>
            </a:extLst>
          </p:cNvPr>
          <p:cNvSpPr txBox="1"/>
          <p:nvPr/>
        </p:nvSpPr>
        <p:spPr>
          <a:xfrm>
            <a:off x="2532700" y="4265820"/>
            <a:ext cx="3333222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cs-CZ" noProof="0" dirty="0">
                <a:latin typeface="+mj-lt"/>
              </a:rPr>
              <a:t>Mgr. Pavla Doleželová</a:t>
            </a:r>
          </a:p>
        </p:txBody>
      </p:sp>
    </p:spTree>
    <p:extLst>
      <p:ext uri="{BB962C8B-B14F-4D97-AF65-F5344CB8AC3E}">
        <p14:creationId xmlns:p14="http://schemas.microsoft.com/office/powerpoint/2010/main" val="8462854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FF4A0A"/>
      </a:accent1>
      <a:accent2>
        <a:srgbClr val="23AD9D"/>
      </a:accent2>
      <a:accent3>
        <a:srgbClr val="37AF87"/>
      </a:accent3>
      <a:accent4>
        <a:srgbClr val="F6AF2E"/>
      </a:accent4>
      <a:accent5>
        <a:srgbClr val="F67A2E"/>
      </a:accent5>
      <a:accent6>
        <a:srgbClr val="F7AD19"/>
      </a:accent6>
      <a:hlink>
        <a:srgbClr val="0563C1"/>
      </a:hlink>
      <a:folHlink>
        <a:srgbClr val="954F72"/>
      </a:folHlink>
    </a:clrScheme>
    <a:fontScheme name="Custom 114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65000"/>
              <a:alpha val="50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rexima-sablona-main - kopie.pptx" id="{6D791246-2C4B-43F7-B853-20A275823E16}" vid="{47F0FD54-A550-4008-BF0A-D4D2978653A5}"/>
    </a:ext>
  </a:extLst>
</a:theme>
</file>

<file path=ppt/theme/theme2.xml><?xml version="1.0" encoding="utf-8"?>
<a:theme xmlns:a="http://schemas.openxmlformats.org/drawingml/2006/main" name="1_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FF4A0A"/>
      </a:accent1>
      <a:accent2>
        <a:srgbClr val="23AD9D"/>
      </a:accent2>
      <a:accent3>
        <a:srgbClr val="37AF87"/>
      </a:accent3>
      <a:accent4>
        <a:srgbClr val="F6AF2E"/>
      </a:accent4>
      <a:accent5>
        <a:srgbClr val="F67A2E"/>
      </a:accent5>
      <a:accent6>
        <a:srgbClr val="F7AD19"/>
      </a:accent6>
      <a:hlink>
        <a:srgbClr val="0563C1"/>
      </a:hlink>
      <a:folHlink>
        <a:srgbClr val="954F72"/>
      </a:folHlink>
    </a:clrScheme>
    <a:fontScheme name="Custom 114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65000"/>
              <a:alpha val="50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rexima-sablona-main - kopie.pptx" id="{6D791246-2C4B-43F7-B853-20A275823E16}" vid="{09A9E565-CEBD-4E59-9239-F46E4CBA524A}"/>
    </a:ext>
  </a:extLst>
</a:theme>
</file>

<file path=ppt/theme/theme3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FF4A0A"/>
      </a:accent1>
      <a:accent2>
        <a:srgbClr val="23AD9D"/>
      </a:accent2>
      <a:accent3>
        <a:srgbClr val="37AF87"/>
      </a:accent3>
      <a:accent4>
        <a:srgbClr val="F6AF2E"/>
      </a:accent4>
      <a:accent5>
        <a:srgbClr val="F67A2E"/>
      </a:accent5>
      <a:accent6>
        <a:srgbClr val="F7AD19"/>
      </a:accent6>
      <a:hlink>
        <a:srgbClr val="0563C1"/>
      </a:hlink>
      <a:folHlink>
        <a:srgbClr val="954F72"/>
      </a:folHlink>
    </a:clrScheme>
    <a:fontScheme name="Custom 114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65000"/>
              <a:alpha val="50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rexima-sablona-main - kopie.pptx" id="{6D791246-2C4B-43F7-B853-20A275823E16}" vid="{47F0FD54-A550-4008-BF0A-D4D2978653A5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d26b3bc-2aed-4807-a6b5-afd11ee15714">
      <Terms xmlns="http://schemas.microsoft.com/office/infopath/2007/PartnerControls"/>
    </lcf76f155ced4ddcb4097134ff3c332f>
    <TaxCatchAll xmlns="a966f814-a32f-4fad-aa5c-37a9b1f418b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DB364D107F9C848AD7BAA29579D1251" ma:contentTypeVersion="18" ma:contentTypeDescription="Vytvoří nový dokument" ma:contentTypeScope="" ma:versionID="82c745779ad11e816f4395a69331e3e9">
  <xsd:schema xmlns:xsd="http://www.w3.org/2001/XMLSchema" xmlns:xs="http://www.w3.org/2001/XMLSchema" xmlns:p="http://schemas.microsoft.com/office/2006/metadata/properties" xmlns:ns2="7d26b3bc-2aed-4807-a6b5-afd11ee15714" xmlns:ns3="a966f814-a32f-4fad-aa5c-37a9b1f418b6" targetNamespace="http://schemas.microsoft.com/office/2006/metadata/properties" ma:root="true" ma:fieldsID="db1967fb45d85e8718a32e7add1fdc0c" ns2:_="" ns3:_="">
    <xsd:import namespace="7d26b3bc-2aed-4807-a6b5-afd11ee15714"/>
    <xsd:import namespace="a966f814-a32f-4fad-aa5c-37a9b1f418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26b3bc-2aed-4807-a6b5-afd11ee157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Značky obrázků" ma:readOnly="false" ma:fieldId="{5cf76f15-5ced-4ddc-b409-7134ff3c332f}" ma:taxonomyMulti="true" ma:sspId="043dcf6b-7772-41e0-8ae3-4716aadae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66f814-a32f-4fad-aa5c-37a9b1f418b6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8fcd0d-adbb-48a5-b3ca-4fb926a5c43e}" ma:internalName="TaxCatchAll" ma:showField="CatchAllData" ma:web="a966f814-a32f-4fad-aa5c-37a9b1f418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0EAC1D9-6DFA-40B9-A170-07FDC3DA0B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EE0F8FA-BFBD-4D46-B9FD-7D6E19D4D540}">
  <ds:schemaRefs>
    <ds:schemaRef ds:uri="7d26b3bc-2aed-4807-a6b5-afd11ee15714"/>
    <ds:schemaRef ds:uri="a966f814-a32f-4fad-aa5c-37a9b1f418b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A0E054B1-F7FC-4BDA-9DFE-152D395DEE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d26b3bc-2aed-4807-a6b5-afd11ee15714"/>
    <ds:schemaRef ds:uri="a966f814-a32f-4fad-aa5c-37a9b1f418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575</TotalTime>
  <Words>2413</Words>
  <Application>Microsoft Office PowerPoint</Application>
  <PresentationFormat>Širokoúhlá obrazovka</PresentationFormat>
  <Paragraphs>273</Paragraphs>
  <Slides>20</Slides>
  <Notes>18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20</vt:i4>
      </vt:variant>
    </vt:vector>
  </HeadingPairs>
  <TitlesOfParts>
    <vt:vector size="30" baseType="lpstr">
      <vt:lpstr>Aptos</vt:lpstr>
      <vt:lpstr>Arial</vt:lpstr>
      <vt:lpstr>Calibri</vt:lpstr>
      <vt:lpstr>Cambria Math</vt:lpstr>
      <vt:lpstr>Manrope</vt:lpstr>
      <vt:lpstr>Manrope Light</vt:lpstr>
      <vt:lpstr>Segoe UI</vt:lpstr>
      <vt:lpstr>Office Theme</vt:lpstr>
      <vt:lpstr>1_Office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Pavla Doleželová</dc:creator>
  <cp:lastModifiedBy>Pavla Doleželová</cp:lastModifiedBy>
  <cp:revision>1</cp:revision>
  <dcterms:created xsi:type="dcterms:W3CDTF">2025-09-16T11:13:17Z</dcterms:created>
  <dcterms:modified xsi:type="dcterms:W3CDTF">2026-09-08T06:15:23Z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0x0101007DB364D107F9C848AD7BAA29579D1251</vt:lpwstr>
  </property>
  <property fmtid="{D5CDD505-2E9C-101B-9397-08002B2CF9AE}" pid="3" name="MediaServiceImageTags">
    <vt:lpwstr/>
  </property>
</Properties>
</file>